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3" r:id="rId5"/>
    <p:sldMasterId id="2147483740" r:id="rId6"/>
  </p:sldMasterIdLst>
  <p:notesMasterIdLst>
    <p:notesMasterId r:id="rId39"/>
  </p:notesMasterIdLst>
  <p:sldIdLst>
    <p:sldId id="325" r:id="rId7"/>
    <p:sldId id="314" r:id="rId8"/>
    <p:sldId id="319" r:id="rId9"/>
    <p:sldId id="321" r:id="rId10"/>
    <p:sldId id="322" r:id="rId11"/>
    <p:sldId id="323" r:id="rId12"/>
    <p:sldId id="324" r:id="rId13"/>
    <p:sldId id="404" r:id="rId14"/>
    <p:sldId id="365" r:id="rId15"/>
    <p:sldId id="366" r:id="rId16"/>
    <p:sldId id="367" r:id="rId17"/>
    <p:sldId id="368" r:id="rId18"/>
    <p:sldId id="369" r:id="rId19"/>
    <p:sldId id="370" r:id="rId20"/>
    <p:sldId id="424" r:id="rId21"/>
    <p:sldId id="371" r:id="rId22"/>
    <p:sldId id="372" r:id="rId23"/>
    <p:sldId id="373" r:id="rId24"/>
    <p:sldId id="374" r:id="rId25"/>
    <p:sldId id="375" r:id="rId26"/>
    <p:sldId id="376" r:id="rId27"/>
    <p:sldId id="377" r:id="rId28"/>
    <p:sldId id="378" r:id="rId29"/>
    <p:sldId id="415" r:id="rId30"/>
    <p:sldId id="416" r:id="rId31"/>
    <p:sldId id="417" r:id="rId32"/>
    <p:sldId id="418" r:id="rId33"/>
    <p:sldId id="419" r:id="rId34"/>
    <p:sldId id="420" r:id="rId35"/>
    <p:sldId id="423" r:id="rId36"/>
    <p:sldId id="425" r:id="rId37"/>
    <p:sldId id="298" r:id="rId38"/>
  </p:sldIdLst>
  <p:sldSz cx="9144000" cy="6858000" type="screen4x3"/>
  <p:notesSz cx="6797675" cy="985678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ie Senior (AGC)" initials="AS(" lastIdx="27" clrIdx="0"/>
  <p:cmAuthor id="1" name="Thelma Neve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276"/>
    <a:srgbClr val="ED6EA7"/>
    <a:srgbClr val="1A869D"/>
    <a:srgbClr val="421B67"/>
    <a:srgbClr val="B70E0C"/>
    <a:srgbClr val="7A2182"/>
    <a:srgbClr val="000000"/>
    <a:srgbClr val="3A9AB1"/>
    <a:srgbClr val="D0D0CE"/>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88988" autoAdjust="0"/>
  </p:normalViewPr>
  <p:slideViewPr>
    <p:cSldViewPr>
      <p:cViewPr>
        <p:scale>
          <a:sx n="80" d="100"/>
          <a:sy n="80" d="100"/>
        </p:scale>
        <p:origin x="-888" y="-450"/>
      </p:cViewPr>
      <p:guideLst>
        <p:guide orient="horz" pos="2160"/>
        <p:guide pos="2880"/>
      </p:guideLst>
    </p:cSldViewPr>
  </p:slideViewPr>
  <p:notesTextViewPr>
    <p:cViewPr>
      <p:scale>
        <a:sx n="100" d="100"/>
        <a:sy n="100" d="100"/>
      </p:scale>
      <p:origin x="0" y="0"/>
    </p:cViewPr>
  </p:notesTextViewPr>
  <p:sorterViewPr>
    <p:cViewPr>
      <p:scale>
        <a:sx n="249" d="100"/>
        <a:sy n="249"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50443" y="0"/>
            <a:ext cx="2945659" cy="492839"/>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1896CDC-E083-3945-A77B-E9F5D377DD6E}" type="datetimeFigureOut">
              <a:rPr lang="en-US"/>
              <a:pPr/>
              <a:t>5/4/2016</a:t>
            </a:fld>
            <a:endParaRPr lang="en-US"/>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681974"/>
            <a:ext cx="5438140" cy="4435555"/>
          </a:xfrm>
          <a:prstGeom prst="rect">
            <a:avLst/>
          </a:prstGeom>
        </p:spPr>
        <p:txBody>
          <a:bodyPr vert="horz" wrap="square" lIns="91440" tIns="45720" rIns="91440" bIns="45720" numCol="1" anchor="t" anchorCtr="0" compatLnSpc="1">
            <a:prstTxWarp prst="textNoShape">
              <a:avLst/>
            </a:prstTxWarp>
            <a:normAutofit/>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 name="Footer Placeholder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50443" y="9362238"/>
            <a:ext cx="2945659" cy="492839"/>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3480B29-0202-214E-8BAD-EDA9EA53ECEB}" type="slidenum">
              <a:rPr lang="en-US"/>
              <a:pPr/>
              <a:t>‹Nº›</a:t>
            </a:fld>
            <a:endParaRPr lang="en-US"/>
          </a:p>
        </p:txBody>
      </p:sp>
    </p:spTree>
    <p:extLst>
      <p:ext uri="{BB962C8B-B14F-4D97-AF65-F5344CB8AC3E}">
        <p14:creationId xmlns:p14="http://schemas.microsoft.com/office/powerpoint/2010/main" val="4246411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s.wikipedia.org/wiki/Francia" TargetMode="External"/><Relationship Id="rId13" Type="http://schemas.openxmlformats.org/officeDocument/2006/relationships/hyperlink" Target="https://es.wikipedia.org/wiki/Organizaci%C3%B3n_para_la_Cooperaci%C3%B3n_y_el_Desarrollo_Econ%C3%B3micos#cite_note-4" TargetMode="External"/><Relationship Id="rId3" Type="http://schemas.openxmlformats.org/officeDocument/2006/relationships/hyperlink" Target="https://es.wikipedia.org/wiki/Organizaci%C3%B3n_para_la_Cooperaci%C3%B3n_y_el_Desarrollo_Econ%C3%B3micos#cite_note-ocdeoecd-2" TargetMode="External"/><Relationship Id="rId7" Type="http://schemas.openxmlformats.org/officeDocument/2006/relationships/hyperlink" Target="https://es.wikipedia.org/wiki/Par%C3%ADs" TargetMode="External"/><Relationship Id="rId12" Type="http://schemas.openxmlformats.org/officeDocument/2006/relationships/hyperlink" Target="https://es.wikipedia.org/wiki/Organizaci%C3%B3n_para_la_Cooperaci%C3%B3n_y_el_Desarrollo_Econ%C3%B3micos#cite_note-3"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s.wikipedia.org/w/index.php?title=Ch%C3%A2teau_de_la_Muette&amp;action=edit&amp;redlink=1" TargetMode="External"/><Relationship Id="rId11" Type="http://schemas.openxmlformats.org/officeDocument/2006/relationships/hyperlink" Target="https://es.wikipedia.org/wiki/Organizaci%C3%B3n_para_la_Cooperaci%C3%B3n_y_el_Desarrollo_Econ%C3%B3micos#cite_note-idiomasoficales-1" TargetMode="External"/><Relationship Id="rId5" Type="http://schemas.openxmlformats.org/officeDocument/2006/relationships/hyperlink" Target="https://es.wikipedia.org/wiki/1960" TargetMode="External"/><Relationship Id="rId15" Type="http://schemas.openxmlformats.org/officeDocument/2006/relationships/hyperlink" Target="https://es.wikipedia.org/wiki/Organizaci%C3%B3n_para_la_Cooperaci%C3%B3n_y_el_Desarrollo_Econ%C3%B3micos#cite_note-5" TargetMode="External"/><Relationship Id="rId10" Type="http://schemas.openxmlformats.org/officeDocument/2006/relationships/hyperlink" Target="https://es.wikipedia.org/wiki/Idioma_ingl%C3%A9s" TargetMode="External"/><Relationship Id="rId4" Type="http://schemas.openxmlformats.org/officeDocument/2006/relationships/hyperlink" Target="https://es.wikipedia.org/wiki/Estado" TargetMode="External"/><Relationship Id="rId9" Type="http://schemas.openxmlformats.org/officeDocument/2006/relationships/hyperlink" Target="https://es.wikipedia.org/wiki/Idioma_franc%C3%A9s" TargetMode="External"/><Relationship Id="rId14" Type="http://schemas.openxmlformats.org/officeDocument/2006/relationships/hyperlink" Target="https://es.wikipedia.org/wiki/Producto_Nacional_Brut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GB">
              <a:latin typeface="Calibri" charset="0"/>
            </a:endParaRPr>
          </a:p>
        </p:txBody>
      </p:sp>
      <p:sp>
        <p:nvSpPr>
          <p:cNvPr id="57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877" indent="-285722" eaLnBrk="0" hangingPunct="0">
              <a:defRPr>
                <a:solidFill>
                  <a:schemeClr val="tx1"/>
                </a:solidFill>
                <a:latin typeface="Arial" charset="0"/>
                <a:ea typeface="Arial" charset="0"/>
                <a:cs typeface="Arial" charset="0"/>
              </a:defRPr>
            </a:lvl2pPr>
            <a:lvl3pPr marL="1142888" indent="-228578" eaLnBrk="0" hangingPunct="0">
              <a:defRPr>
                <a:solidFill>
                  <a:schemeClr val="tx1"/>
                </a:solidFill>
                <a:latin typeface="Arial" charset="0"/>
                <a:ea typeface="Arial" charset="0"/>
                <a:cs typeface="Arial" charset="0"/>
              </a:defRPr>
            </a:lvl3pPr>
            <a:lvl4pPr marL="1600043" indent="-228578" eaLnBrk="0" hangingPunct="0">
              <a:defRPr>
                <a:solidFill>
                  <a:schemeClr val="tx1"/>
                </a:solidFill>
                <a:latin typeface="Arial" charset="0"/>
                <a:ea typeface="Arial" charset="0"/>
                <a:cs typeface="Arial" charset="0"/>
              </a:defRPr>
            </a:lvl4pPr>
            <a:lvl5pPr marL="2057199" indent="-228578" eaLnBrk="0" hangingPunct="0">
              <a:defRPr>
                <a:solidFill>
                  <a:schemeClr val="tx1"/>
                </a:solidFill>
                <a:latin typeface="Arial" charset="0"/>
                <a:ea typeface="Arial" charset="0"/>
                <a:cs typeface="Arial" charset="0"/>
              </a:defRPr>
            </a:lvl5pPr>
            <a:lvl6pPr marL="2514354" indent="-228578" eaLnBrk="0" fontAlgn="base" hangingPunct="0">
              <a:spcBef>
                <a:spcPct val="0"/>
              </a:spcBef>
              <a:spcAft>
                <a:spcPct val="0"/>
              </a:spcAft>
              <a:defRPr>
                <a:solidFill>
                  <a:schemeClr val="tx1"/>
                </a:solidFill>
                <a:latin typeface="Arial" charset="0"/>
                <a:ea typeface="Arial" charset="0"/>
                <a:cs typeface="Arial" charset="0"/>
              </a:defRPr>
            </a:lvl6pPr>
            <a:lvl7pPr marL="2971509" indent="-228578" eaLnBrk="0" fontAlgn="base" hangingPunct="0">
              <a:spcBef>
                <a:spcPct val="0"/>
              </a:spcBef>
              <a:spcAft>
                <a:spcPct val="0"/>
              </a:spcAft>
              <a:defRPr>
                <a:solidFill>
                  <a:schemeClr val="tx1"/>
                </a:solidFill>
                <a:latin typeface="Arial" charset="0"/>
                <a:ea typeface="Arial" charset="0"/>
                <a:cs typeface="Arial" charset="0"/>
              </a:defRPr>
            </a:lvl7pPr>
            <a:lvl8pPr marL="3428664" indent="-228578" eaLnBrk="0" fontAlgn="base" hangingPunct="0">
              <a:spcBef>
                <a:spcPct val="0"/>
              </a:spcBef>
              <a:spcAft>
                <a:spcPct val="0"/>
              </a:spcAft>
              <a:defRPr>
                <a:solidFill>
                  <a:schemeClr val="tx1"/>
                </a:solidFill>
                <a:latin typeface="Arial" charset="0"/>
                <a:ea typeface="Arial" charset="0"/>
                <a:cs typeface="Arial" charset="0"/>
              </a:defRPr>
            </a:lvl8pPr>
            <a:lvl9pPr marL="3885819" indent="-22857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9BB344D-1009-0846-9AC3-B0D4D3BF8A77}" type="slidenum">
              <a:rPr lang="en-GB">
                <a:solidFill>
                  <a:prstClr val="black"/>
                </a:solidFill>
                <a:latin typeface="Calibri" charset="0"/>
              </a:rPr>
              <a:pPr eaLnBrk="1" hangingPunct="1"/>
              <a:t>9</a:t>
            </a:fld>
            <a:endParaRPr lang="en-GB">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smtClean="0">
                <a:solidFill>
                  <a:schemeClr val="tx1"/>
                </a:solidFill>
                <a:effectLst/>
                <a:latin typeface="+mn-lt"/>
                <a:ea typeface="+mn-ea"/>
                <a:cs typeface="+mn-cs"/>
              </a:rPr>
              <a:t>La </a:t>
            </a:r>
            <a:r>
              <a:rPr lang="es-ES" sz="1200" b="1" i="0" kern="1200" dirty="0" smtClean="0">
                <a:solidFill>
                  <a:schemeClr val="tx1"/>
                </a:solidFill>
                <a:effectLst/>
                <a:latin typeface="+mn-lt"/>
                <a:ea typeface="+mn-ea"/>
                <a:cs typeface="+mn-cs"/>
              </a:rPr>
              <a:t>Organización para la Cooperación y el Desarrollo Económicos</a:t>
            </a:r>
            <a:r>
              <a:rPr lang="es-ES" sz="1200" b="0" i="0" u="none" strike="noStrike" kern="1200" baseline="30000" dirty="0" smtClean="0">
                <a:solidFill>
                  <a:schemeClr val="tx1"/>
                </a:solidFill>
                <a:effectLst/>
                <a:latin typeface="+mn-lt"/>
                <a:ea typeface="+mn-ea"/>
                <a:cs typeface="+mn-cs"/>
                <a:hlinkClick r:id="rId3"/>
              </a:rPr>
              <a:t>2</a:t>
            </a:r>
            <a:r>
              <a:rPr lang="es-ES" sz="1200" b="0" i="0" kern="1200" dirty="0" smtClean="0">
                <a:solidFill>
                  <a:schemeClr val="tx1"/>
                </a:solidFill>
                <a:effectLst/>
                <a:latin typeface="+mn-lt"/>
                <a:ea typeface="+mn-ea"/>
                <a:cs typeface="+mn-cs"/>
              </a:rPr>
              <a:t> (</a:t>
            </a:r>
            <a:r>
              <a:rPr lang="es-ES" sz="1200" b="1" i="0" kern="1200" dirty="0" smtClean="0">
                <a:solidFill>
                  <a:schemeClr val="tx1"/>
                </a:solidFill>
                <a:effectLst/>
                <a:latin typeface="+mn-lt"/>
                <a:ea typeface="+mn-ea"/>
                <a:cs typeface="+mn-cs"/>
              </a:rPr>
              <a:t>OCDE</a:t>
            </a:r>
            <a:r>
              <a:rPr lang="es-ES" sz="1200" b="0" i="0" kern="1200" dirty="0" smtClean="0">
                <a:solidFill>
                  <a:schemeClr val="tx1"/>
                </a:solidFill>
                <a:effectLst/>
                <a:latin typeface="+mn-lt"/>
                <a:ea typeface="+mn-ea"/>
                <a:cs typeface="+mn-cs"/>
              </a:rPr>
              <a:t>) es un organismo de cooperación internacional, compuesto por 34 </a:t>
            </a:r>
            <a:r>
              <a:rPr lang="es-ES" sz="1200" b="0" i="0" u="none" strike="noStrike" kern="1200" dirty="0" smtClean="0">
                <a:solidFill>
                  <a:schemeClr val="tx1"/>
                </a:solidFill>
                <a:effectLst/>
                <a:latin typeface="+mn-lt"/>
                <a:ea typeface="+mn-ea"/>
                <a:cs typeface="+mn-cs"/>
                <a:hlinkClick r:id="rId4" tooltip="Estado"/>
              </a:rPr>
              <a:t>estados</a:t>
            </a:r>
            <a:r>
              <a:rPr lang="es-ES" sz="1200" b="0" i="0" kern="1200" dirty="0" smtClean="0">
                <a:solidFill>
                  <a:schemeClr val="tx1"/>
                </a:solidFill>
                <a:effectLst/>
                <a:latin typeface="+mn-lt"/>
                <a:ea typeface="+mn-ea"/>
                <a:cs typeface="+mn-cs"/>
              </a:rPr>
              <a:t>, cuyo objetivo es coordinar sus políticas económicas y sociales. La OCDE fue fundada en </a:t>
            </a:r>
            <a:r>
              <a:rPr lang="es-ES" sz="1200" b="0" i="0" u="none" strike="noStrike" kern="1200" dirty="0" smtClean="0">
                <a:solidFill>
                  <a:schemeClr val="tx1"/>
                </a:solidFill>
                <a:effectLst/>
                <a:latin typeface="+mn-lt"/>
                <a:ea typeface="+mn-ea"/>
                <a:cs typeface="+mn-cs"/>
                <a:hlinkClick r:id="rId5" tooltip="1960"/>
              </a:rPr>
              <a:t>1960</a:t>
            </a:r>
            <a:r>
              <a:rPr lang="es-ES" sz="1200" b="0" i="0" kern="1200" dirty="0" smtClean="0">
                <a:solidFill>
                  <a:schemeClr val="tx1"/>
                </a:solidFill>
                <a:effectLst/>
                <a:latin typeface="+mn-lt"/>
                <a:ea typeface="+mn-ea"/>
                <a:cs typeface="+mn-cs"/>
              </a:rPr>
              <a:t> y su sede central se encuentra en el </a:t>
            </a:r>
            <a:r>
              <a:rPr lang="es-ES" sz="1200" b="0" i="0" u="none" strike="noStrike" kern="1200" dirty="0" err="1" smtClean="0">
                <a:solidFill>
                  <a:schemeClr val="tx1"/>
                </a:solidFill>
                <a:effectLst/>
                <a:latin typeface="+mn-lt"/>
                <a:ea typeface="+mn-ea"/>
                <a:cs typeface="+mn-cs"/>
                <a:hlinkClick r:id="rId6" tooltip="Château de la Muette (aún no redactado)"/>
              </a:rPr>
              <a:t>Château</a:t>
            </a:r>
            <a:r>
              <a:rPr lang="es-ES" sz="1200" b="0" i="0" u="none" strike="noStrike" kern="1200" dirty="0" smtClean="0">
                <a:solidFill>
                  <a:schemeClr val="tx1"/>
                </a:solidFill>
                <a:effectLst/>
                <a:latin typeface="+mn-lt"/>
                <a:ea typeface="+mn-ea"/>
                <a:cs typeface="+mn-cs"/>
                <a:hlinkClick r:id="rId6" tooltip="Château de la Muette (aún no redactado)"/>
              </a:rPr>
              <a:t> de la </a:t>
            </a:r>
            <a:r>
              <a:rPr lang="es-ES" sz="1200" b="0" i="0" u="none" strike="noStrike" kern="1200" dirty="0" err="1" smtClean="0">
                <a:solidFill>
                  <a:schemeClr val="tx1"/>
                </a:solidFill>
                <a:effectLst/>
                <a:latin typeface="+mn-lt"/>
                <a:ea typeface="+mn-ea"/>
                <a:cs typeface="+mn-cs"/>
                <a:hlinkClick r:id="rId6" tooltip="Château de la Muette (aún no redactado)"/>
              </a:rPr>
              <a:t>Muette</a:t>
            </a:r>
            <a:r>
              <a:rPr lang="es-ES" sz="1200" b="0" i="0" kern="1200" dirty="0" smtClean="0">
                <a:solidFill>
                  <a:schemeClr val="tx1"/>
                </a:solidFill>
                <a:effectLst/>
                <a:latin typeface="+mn-lt"/>
                <a:ea typeface="+mn-ea"/>
                <a:cs typeface="+mn-cs"/>
              </a:rPr>
              <a:t>, en </a:t>
            </a:r>
            <a:r>
              <a:rPr lang="es-ES" sz="1200" b="0" i="0" u="none" strike="noStrike" kern="1200" dirty="0" smtClean="0">
                <a:solidFill>
                  <a:schemeClr val="tx1"/>
                </a:solidFill>
                <a:effectLst/>
                <a:latin typeface="+mn-lt"/>
                <a:ea typeface="+mn-ea"/>
                <a:cs typeface="+mn-cs"/>
                <a:hlinkClick r:id="rId7" tooltip="París"/>
              </a:rPr>
              <a:t>París</a:t>
            </a:r>
            <a:r>
              <a:rPr lang="es-ES" sz="1200" b="0" i="0" kern="120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hlinkClick r:id="rId8" tooltip="Francia"/>
              </a:rPr>
              <a:t>Francia</a:t>
            </a:r>
            <a:r>
              <a:rPr lang="es-ES" sz="1200" b="0" i="0" kern="1200" dirty="0" smtClean="0">
                <a:solidFill>
                  <a:schemeClr val="tx1"/>
                </a:solidFill>
                <a:effectLst/>
                <a:latin typeface="+mn-lt"/>
                <a:ea typeface="+mn-ea"/>
                <a:cs typeface="+mn-cs"/>
              </a:rPr>
              <a:t>). Los idiomas oficiales de la entidad son el </a:t>
            </a:r>
            <a:r>
              <a:rPr lang="es-ES" sz="1200" b="0" i="0" u="none" strike="noStrike" kern="1200" dirty="0" smtClean="0">
                <a:solidFill>
                  <a:schemeClr val="tx1"/>
                </a:solidFill>
                <a:effectLst/>
                <a:latin typeface="+mn-lt"/>
                <a:ea typeface="+mn-ea"/>
                <a:cs typeface="+mn-cs"/>
                <a:hlinkClick r:id="rId9" tooltip="Idioma francés"/>
              </a:rPr>
              <a:t>francés</a:t>
            </a:r>
            <a:r>
              <a:rPr lang="es-ES" sz="1200" b="0" i="0" kern="1200" dirty="0" smtClean="0">
                <a:solidFill>
                  <a:schemeClr val="tx1"/>
                </a:solidFill>
                <a:effectLst/>
                <a:latin typeface="+mn-lt"/>
                <a:ea typeface="+mn-ea"/>
                <a:cs typeface="+mn-cs"/>
              </a:rPr>
              <a:t> y el</a:t>
            </a:r>
            <a:r>
              <a:rPr lang="es-ES" sz="1200" b="0" i="0" u="none" strike="noStrike" kern="1200" dirty="0" smtClean="0">
                <a:solidFill>
                  <a:schemeClr val="tx1"/>
                </a:solidFill>
                <a:effectLst/>
                <a:latin typeface="+mn-lt"/>
                <a:ea typeface="+mn-ea"/>
                <a:cs typeface="+mn-cs"/>
                <a:hlinkClick r:id="rId10" tooltip="Idioma inglés"/>
              </a:rPr>
              <a:t>inglés</a:t>
            </a:r>
            <a:r>
              <a:rPr lang="es-ES" sz="1200" b="0" i="0" kern="1200" dirty="0" smtClean="0">
                <a:solidFill>
                  <a:schemeClr val="tx1"/>
                </a:solidFill>
                <a:effectLst/>
                <a:latin typeface="+mn-lt"/>
                <a:ea typeface="+mn-ea"/>
                <a:cs typeface="+mn-cs"/>
              </a:rPr>
              <a:t>.</a:t>
            </a:r>
            <a:r>
              <a:rPr lang="es-ES" sz="1200" b="0" i="0" u="none" strike="noStrike" kern="1200" baseline="30000" dirty="0" smtClean="0">
                <a:solidFill>
                  <a:schemeClr val="tx1"/>
                </a:solidFill>
                <a:effectLst/>
                <a:latin typeface="+mn-lt"/>
                <a:ea typeface="+mn-ea"/>
                <a:cs typeface="+mn-cs"/>
                <a:hlinkClick r:id="rId11"/>
              </a:rPr>
              <a:t>1</a:t>
            </a:r>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En la OCDE, los representantes de los países miembros se reúnen para intercambiar información y armonizar políticas con el objetivo de maximizar su crecimiento económico y colaborar a su desarrollo y al de los países no miembros.</a:t>
            </a:r>
          </a:p>
          <a:p>
            <a:r>
              <a:rPr lang="es-ES" sz="1200" b="0" i="0" kern="1200" dirty="0" smtClean="0">
                <a:solidFill>
                  <a:schemeClr val="tx1"/>
                </a:solidFill>
                <a:effectLst/>
                <a:latin typeface="+mn-lt"/>
                <a:ea typeface="+mn-ea"/>
                <a:cs typeface="+mn-cs"/>
              </a:rPr>
              <a:t>Conocida como «club de los países ricos»,</a:t>
            </a:r>
            <a:r>
              <a:rPr lang="es-ES" sz="1200" b="0" i="0" u="none" strike="noStrike" kern="1200" baseline="30000" dirty="0" smtClean="0">
                <a:solidFill>
                  <a:schemeClr val="tx1"/>
                </a:solidFill>
                <a:effectLst/>
                <a:latin typeface="+mn-lt"/>
                <a:ea typeface="+mn-ea"/>
                <a:cs typeface="+mn-cs"/>
                <a:hlinkClick r:id="rId12"/>
              </a:rPr>
              <a:t>3</a:t>
            </a:r>
            <a:r>
              <a:rPr lang="es-ES" sz="1200" b="0" i="0" kern="1200" dirty="0" smtClean="0">
                <a:solidFill>
                  <a:schemeClr val="tx1"/>
                </a:solidFill>
                <a:effectLst/>
                <a:latin typeface="+mn-lt"/>
                <a:ea typeface="+mn-ea"/>
                <a:cs typeface="+mn-cs"/>
              </a:rPr>
              <a:t> </a:t>
            </a:r>
            <a:r>
              <a:rPr lang="es-ES" sz="1200" b="0" i="0" u="none" strike="noStrike" kern="1200" baseline="30000" dirty="0" smtClean="0">
                <a:solidFill>
                  <a:schemeClr val="tx1"/>
                </a:solidFill>
                <a:effectLst/>
                <a:latin typeface="+mn-lt"/>
                <a:ea typeface="+mn-ea"/>
                <a:cs typeface="+mn-cs"/>
                <a:hlinkClick r:id="rId13"/>
              </a:rPr>
              <a:t>4</a:t>
            </a:r>
            <a:r>
              <a:rPr lang="es-ES" sz="1200" b="0" i="0" kern="1200" dirty="0" smtClean="0">
                <a:solidFill>
                  <a:schemeClr val="tx1"/>
                </a:solidFill>
                <a:effectLst/>
                <a:latin typeface="+mn-lt"/>
                <a:ea typeface="+mn-ea"/>
                <a:cs typeface="+mn-cs"/>
              </a:rPr>
              <a:t> la OCDE agrupa a países que proporcionaban al mundo el 70 % del mercado mundial y representaban el 80 % del </a:t>
            </a:r>
            <a:r>
              <a:rPr lang="es-ES" sz="1200" b="0" i="0" u="none" strike="noStrike" kern="1200" dirty="0" smtClean="0">
                <a:solidFill>
                  <a:schemeClr val="tx1"/>
                </a:solidFill>
                <a:effectLst/>
                <a:latin typeface="+mn-lt"/>
                <a:ea typeface="+mn-ea"/>
                <a:cs typeface="+mn-cs"/>
                <a:hlinkClick r:id="rId14" tooltip="Producto Nacional Bruto"/>
              </a:rPr>
              <a:t>PNB</a:t>
            </a:r>
            <a:r>
              <a:rPr lang="es-ES" sz="1200" b="0" i="0" kern="1200" dirty="0" smtClean="0">
                <a:solidFill>
                  <a:schemeClr val="tx1"/>
                </a:solidFill>
                <a:effectLst/>
                <a:latin typeface="+mn-lt"/>
                <a:ea typeface="+mn-ea"/>
                <a:cs typeface="+mn-cs"/>
              </a:rPr>
              <a:t> mundial en 2007.</a:t>
            </a:r>
            <a:r>
              <a:rPr lang="es-ES" sz="1200" b="0" i="0" u="none" strike="noStrike" kern="1200" baseline="30000" dirty="0" smtClean="0">
                <a:solidFill>
                  <a:schemeClr val="tx1"/>
                </a:solidFill>
                <a:effectLst/>
                <a:latin typeface="+mn-lt"/>
                <a:ea typeface="+mn-ea"/>
                <a:cs typeface="+mn-cs"/>
                <a:hlinkClick r:id="rId15"/>
              </a:rPr>
              <a:t>5</a:t>
            </a:r>
            <a:endParaRPr lang="es-ES" sz="1200" b="0" i="0" kern="1200" dirty="0" smtClean="0">
              <a:solidFill>
                <a:schemeClr val="tx1"/>
              </a:solidFill>
              <a:effectLst/>
              <a:latin typeface="+mn-lt"/>
              <a:ea typeface="+mn-ea"/>
              <a:cs typeface="+mn-cs"/>
            </a:endParaRPr>
          </a:p>
          <a:p>
            <a:endParaRPr lang="es-ES_tradnl" dirty="0"/>
          </a:p>
        </p:txBody>
      </p:sp>
      <p:sp>
        <p:nvSpPr>
          <p:cNvPr id="4" name="3 Marcador de número de diapositiva"/>
          <p:cNvSpPr>
            <a:spLocks noGrp="1"/>
          </p:cNvSpPr>
          <p:nvPr>
            <p:ph type="sldNum" sz="quarter" idx="10"/>
          </p:nvPr>
        </p:nvSpPr>
        <p:spPr/>
        <p:txBody>
          <a:bodyPr/>
          <a:lstStyle/>
          <a:p>
            <a:fld id="{C238EF38-0483-4EA5-8D93-DBB7F6464F7C}" type="slidenum">
              <a:rPr lang="es-ES_tradnl" smtClean="0"/>
              <a:t>16</a:t>
            </a:fld>
            <a:endParaRPr lang="es-ES_tradnl"/>
          </a:p>
        </p:txBody>
      </p:sp>
    </p:spTree>
    <p:extLst>
      <p:ext uri="{BB962C8B-B14F-4D97-AF65-F5344CB8AC3E}">
        <p14:creationId xmlns:p14="http://schemas.microsoft.com/office/powerpoint/2010/main" val="360502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1" i="0" kern="1200" dirty="0" smtClean="0">
                <a:solidFill>
                  <a:schemeClr val="tx1"/>
                </a:solidFill>
                <a:effectLst/>
                <a:latin typeface="+mn-lt"/>
                <a:ea typeface="+mn-ea"/>
                <a:cs typeface="+mn-cs"/>
              </a:rPr>
              <a:t>¿De dónde vienen estas respuestas?</a:t>
            </a:r>
          </a:p>
          <a:p>
            <a:r>
              <a:rPr lang="es-ES" sz="1200" b="0" i="0" kern="1200" dirty="0" smtClean="0">
                <a:solidFill>
                  <a:schemeClr val="tx1"/>
                </a:solidFill>
                <a:effectLst/>
                <a:latin typeface="+mn-lt"/>
                <a:ea typeface="+mn-ea"/>
                <a:cs typeface="+mn-cs"/>
              </a:rPr>
              <a:t>Índice para una Vida Mejor desde su lanzamiento en 2011. Las respuestas, actualizadas diariamente, han sido agrupadas por país, edad y género, y se muestran en el mapa interactivo.</a:t>
            </a:r>
          </a:p>
          <a:p>
            <a:endParaRPr lang="es-ES_tradnl" dirty="0"/>
          </a:p>
        </p:txBody>
      </p:sp>
      <p:sp>
        <p:nvSpPr>
          <p:cNvPr id="4" name="3 Marcador de número de diapositiva"/>
          <p:cNvSpPr>
            <a:spLocks noGrp="1"/>
          </p:cNvSpPr>
          <p:nvPr>
            <p:ph type="sldNum" sz="quarter" idx="10"/>
          </p:nvPr>
        </p:nvSpPr>
        <p:spPr/>
        <p:txBody>
          <a:bodyPr/>
          <a:lstStyle/>
          <a:p>
            <a:fld id="{C238EF38-0483-4EA5-8D93-DBB7F6464F7C}" type="slidenum">
              <a:rPr lang="es-ES_tradnl" smtClean="0"/>
              <a:t>17</a:t>
            </a:fld>
            <a:endParaRPr lang="es-ES_tradnl"/>
          </a:p>
        </p:txBody>
      </p:sp>
    </p:spTree>
    <p:extLst>
      <p:ext uri="{BB962C8B-B14F-4D97-AF65-F5344CB8AC3E}">
        <p14:creationId xmlns:p14="http://schemas.microsoft.com/office/powerpoint/2010/main" val="315912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smtClean="0"/>
              <a:t>Solo con la alimentación, el gasto de vivienda y transporte</a:t>
            </a:r>
            <a:r>
              <a:rPr lang="es-ES_tradnl" baseline="0" dirty="0" smtClean="0"/>
              <a:t> sumaríamos casi el 60% del gasto</a:t>
            </a:r>
            <a:endParaRPr lang="es-ES_tradnl" dirty="0"/>
          </a:p>
        </p:txBody>
      </p:sp>
      <p:sp>
        <p:nvSpPr>
          <p:cNvPr id="4" name="3 Marcador de número de diapositiva"/>
          <p:cNvSpPr>
            <a:spLocks noGrp="1"/>
          </p:cNvSpPr>
          <p:nvPr>
            <p:ph type="sldNum" sz="quarter" idx="10"/>
          </p:nvPr>
        </p:nvSpPr>
        <p:spPr/>
        <p:txBody>
          <a:bodyPr/>
          <a:lstStyle/>
          <a:p>
            <a:fld id="{C238EF38-0483-4EA5-8D93-DBB7F6464F7C}" type="slidenum">
              <a:rPr lang="es-ES_tradnl" smtClean="0"/>
              <a:t>19</a:t>
            </a:fld>
            <a:endParaRPr lang="es-ES_tradnl"/>
          </a:p>
        </p:txBody>
      </p:sp>
    </p:spTree>
    <p:extLst>
      <p:ext uri="{BB962C8B-B14F-4D97-AF65-F5344CB8AC3E}">
        <p14:creationId xmlns:p14="http://schemas.microsoft.com/office/powerpoint/2010/main" val="143372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smtClean="0"/>
              <a:t>A partir de los 65 años,</a:t>
            </a:r>
            <a:r>
              <a:rPr lang="es-ES_tradnl" baseline="0" dirty="0" smtClean="0"/>
              <a:t> aunque suele disminuir el gasto porcentual de transportes, aumenta el de Alimentación y gastos de vivienda.</a:t>
            </a:r>
            <a:endParaRPr lang="es-ES_tradnl" dirty="0"/>
          </a:p>
        </p:txBody>
      </p:sp>
      <p:sp>
        <p:nvSpPr>
          <p:cNvPr id="4" name="3 Marcador de número de diapositiva"/>
          <p:cNvSpPr>
            <a:spLocks noGrp="1"/>
          </p:cNvSpPr>
          <p:nvPr>
            <p:ph type="sldNum" sz="quarter" idx="10"/>
          </p:nvPr>
        </p:nvSpPr>
        <p:spPr/>
        <p:txBody>
          <a:bodyPr/>
          <a:lstStyle/>
          <a:p>
            <a:fld id="{C238EF38-0483-4EA5-8D93-DBB7F6464F7C}" type="slidenum">
              <a:rPr lang="es-ES_tradnl" smtClean="0"/>
              <a:t>20</a:t>
            </a:fld>
            <a:endParaRPr lang="es-ES_tradnl"/>
          </a:p>
        </p:txBody>
      </p:sp>
    </p:spTree>
    <p:extLst>
      <p:ext uri="{BB962C8B-B14F-4D97-AF65-F5344CB8AC3E}">
        <p14:creationId xmlns:p14="http://schemas.microsoft.com/office/powerpoint/2010/main" val="3744350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smtClean="0"/>
              <a:t>A partir de los 60 años las aportaciones privadas (850€/mes </a:t>
            </a:r>
            <a:r>
              <a:rPr lang="es-ES_tradnl" dirty="0" err="1" smtClean="0"/>
              <a:t>aprox</a:t>
            </a:r>
            <a:r>
              <a:rPr lang="es-ES_tradnl" dirty="0" smtClean="0"/>
              <a:t>) + la </a:t>
            </a:r>
            <a:r>
              <a:rPr lang="es-ES_tradnl" dirty="0" err="1" smtClean="0"/>
              <a:t>cotizac</a:t>
            </a:r>
            <a:r>
              <a:rPr lang="es-ES_tradnl" dirty="0" smtClean="0"/>
              <a:t> a </a:t>
            </a:r>
            <a:r>
              <a:rPr lang="es-ES_tradnl" dirty="0" err="1" smtClean="0"/>
              <a:t>minimos</a:t>
            </a:r>
            <a:r>
              <a:rPr lang="es-ES_tradnl" dirty="0" smtClean="0"/>
              <a:t> de la SS = </a:t>
            </a:r>
            <a:r>
              <a:rPr lang="es-ES_tradnl" dirty="0" err="1" smtClean="0"/>
              <a:t>cotizacion</a:t>
            </a:r>
            <a:r>
              <a:rPr lang="es-ES_tradnl" dirty="0" smtClean="0"/>
              <a:t> </a:t>
            </a:r>
            <a:r>
              <a:rPr lang="es-ES_tradnl" dirty="0" err="1" smtClean="0"/>
              <a:t>maxima</a:t>
            </a:r>
            <a:r>
              <a:rPr lang="es-ES_tradnl" dirty="0" smtClean="0"/>
              <a:t>, generando patrimonio a mi nombre, no reparto, si capitalización privada</a:t>
            </a:r>
            <a:endParaRPr lang="es-ES_tradnl" dirty="0"/>
          </a:p>
        </p:txBody>
      </p:sp>
      <p:sp>
        <p:nvSpPr>
          <p:cNvPr id="4" name="3 Marcador de número de diapositiva"/>
          <p:cNvSpPr>
            <a:spLocks noGrp="1"/>
          </p:cNvSpPr>
          <p:nvPr>
            <p:ph type="sldNum" sz="quarter" idx="10"/>
          </p:nvPr>
        </p:nvSpPr>
        <p:spPr/>
        <p:txBody>
          <a:bodyPr/>
          <a:lstStyle/>
          <a:p>
            <a:fld id="{C238EF38-0483-4EA5-8D93-DBB7F6464F7C}" type="slidenum">
              <a:rPr lang="es-ES_tradnl" smtClean="0">
                <a:solidFill>
                  <a:prstClr val="black"/>
                </a:solidFill>
              </a:rPr>
              <a:pPr/>
              <a:t>25</a:t>
            </a:fld>
            <a:endParaRPr lang="es-ES_tradnl">
              <a:solidFill>
                <a:prstClr val="black"/>
              </a:solidFill>
            </a:endParaRPr>
          </a:p>
        </p:txBody>
      </p:sp>
    </p:spTree>
    <p:extLst>
      <p:ext uri="{BB962C8B-B14F-4D97-AF65-F5344CB8AC3E}">
        <p14:creationId xmlns:p14="http://schemas.microsoft.com/office/powerpoint/2010/main" val="170776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GB" dirty="0">
              <a:latin typeface="Calibri" charset="0"/>
            </a:endParaRPr>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B183DCA-9318-B149-BDB2-A88590F34AB7}" type="slidenum">
              <a:rPr lang="en-GB">
                <a:latin typeface="Calibri" charset="0"/>
              </a:rPr>
              <a:pPr eaLnBrk="1" hangingPunct="1"/>
              <a:t>32</a:t>
            </a:fld>
            <a:endParaRPr lang="en-GB">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Picture 7" descr="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48892"/>
          </a:xfrm>
          <a:prstGeom prst="rect">
            <a:avLst/>
          </a:prstGeom>
        </p:spPr>
      </p:pic>
      <p:cxnSp>
        <p:nvCxnSpPr>
          <p:cNvPr id="9" name="Straight Connector 8"/>
          <p:cNvCxnSpPr/>
          <p:nvPr userDrawn="1"/>
        </p:nvCxnSpPr>
        <p:spPr>
          <a:xfrm flipV="1">
            <a:off x="0" y="1196752"/>
            <a:ext cx="9144000" cy="864096"/>
          </a:xfrm>
          <a:prstGeom prst="line">
            <a:avLst/>
          </a:prstGeom>
          <a:ln w="28575" cmpd="sng">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77440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 Slide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2800" y="1164685"/>
            <a:ext cx="3643337" cy="4832682"/>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1" name="Picture Placeholder 10"/>
          <p:cNvSpPr>
            <a:spLocks noGrp="1"/>
          </p:cNvSpPr>
          <p:nvPr>
            <p:ph type="pic" sz="quarter" idx="14"/>
          </p:nvPr>
        </p:nvSpPr>
        <p:spPr>
          <a:xfrm>
            <a:off x="4786315" y="1164685"/>
            <a:ext cx="3643200" cy="4832682"/>
          </a:xfrm>
        </p:spPr>
        <p:txBody>
          <a:bodyPr rtlCol="0">
            <a:normAutofit/>
          </a:bodyPr>
          <a:lstStyle/>
          <a:p>
            <a:pPr lvl="0"/>
            <a:r>
              <a:rPr lang="es-ES" noProof="0" smtClean="0"/>
              <a:t>Haga clic en el icono para agregar una imagen</a:t>
            </a:r>
            <a:endParaRPr lang="en-GB" noProof="0"/>
          </a:p>
        </p:txBody>
      </p:sp>
      <p:sp>
        <p:nvSpPr>
          <p:cNvPr id="8" name="Title Placeholder 1"/>
          <p:cNvSpPr>
            <a:spLocks noGrp="1"/>
          </p:cNvSpPr>
          <p:nvPr>
            <p:ph type="title"/>
          </p:nvPr>
        </p:nvSpPr>
        <p:spPr>
          <a:xfrm>
            <a:off x="714348" y="318060"/>
            <a:ext cx="7508902" cy="770400"/>
          </a:xfrm>
          <a:prstGeom prst="rect">
            <a:avLst/>
          </a:prstGeom>
        </p:spPr>
        <p:txBody>
          <a:bodyPr rtlCol="0">
            <a:normAutofit/>
          </a:bodyPr>
          <a:lstStyle/>
          <a:p>
            <a:r>
              <a:rPr lang="es-ES" smtClean="0"/>
              <a:t>Haga clic para modificar el estilo de título del patrón</a:t>
            </a:r>
            <a:endParaRPr lang="en-GB" dirty="0"/>
          </a:p>
        </p:txBody>
      </p:sp>
      <p:sp>
        <p:nvSpPr>
          <p:cNvPr id="5" name="Date Placeholder 4"/>
          <p:cNvSpPr>
            <a:spLocks noGrp="1"/>
          </p:cNvSpPr>
          <p:nvPr>
            <p:ph type="dt" sz="half" idx="15"/>
          </p:nvPr>
        </p:nvSpPr>
        <p:spPr/>
        <p:txBody>
          <a:bodyPr/>
          <a:lstStyle>
            <a:lvl1pPr>
              <a:defRPr/>
            </a:lvl1pPr>
          </a:lstStyle>
          <a:p>
            <a:r>
              <a:rPr lang="en-US" smtClean="0"/>
              <a:t>Enero 2016</a:t>
            </a:r>
            <a:endParaRPr lang="en-US"/>
          </a:p>
        </p:txBody>
      </p:sp>
      <p:sp>
        <p:nvSpPr>
          <p:cNvPr id="6" name="Footer Placeholder 5"/>
          <p:cNvSpPr>
            <a:spLocks noGrp="1"/>
          </p:cNvSpPr>
          <p:nvPr>
            <p:ph type="ftr" sz="quarter" idx="16"/>
          </p:nvPr>
        </p:nvSpPr>
        <p:spPr>
          <a:xfrm>
            <a:off x="855663" y="6515100"/>
            <a:ext cx="5722937" cy="220663"/>
          </a:xfrm>
        </p:spPr>
        <p:txBody>
          <a:bodyPr/>
          <a:lstStyle>
            <a:lvl1pPr>
              <a:defRPr/>
            </a:lvl1pPr>
          </a:lstStyle>
          <a:p>
            <a:r>
              <a:rPr lang="en-US" smtClean="0"/>
              <a:t>Formación Comercial AVP</a:t>
            </a:r>
            <a:endParaRPr lang="en-US"/>
          </a:p>
        </p:txBody>
      </p:sp>
      <p:sp>
        <p:nvSpPr>
          <p:cNvPr id="7" name="Slide Number Placeholder 6"/>
          <p:cNvSpPr>
            <a:spLocks noGrp="1"/>
          </p:cNvSpPr>
          <p:nvPr>
            <p:ph type="sldNum" sz="quarter" idx="17"/>
          </p:nvPr>
        </p:nvSpPr>
        <p:spPr/>
        <p:txBody>
          <a:bodyPr/>
          <a:lstStyle>
            <a:lvl1pPr>
              <a:defRPr/>
            </a:lvl1pPr>
          </a:lstStyle>
          <a:p>
            <a:fld id="{AC67C927-3B4E-8B49-B775-08B1C5191B76}" type="slidenum">
              <a:rPr lang="en-US"/>
              <a:pPr/>
              <a:t>‹Nº›</a:t>
            </a:fld>
            <a:endParaRPr lang="en-US"/>
          </a:p>
        </p:txBody>
      </p:sp>
    </p:spTree>
    <p:extLst>
      <p:ext uri="{BB962C8B-B14F-4D97-AF65-F5344CB8AC3E}">
        <p14:creationId xmlns:p14="http://schemas.microsoft.com/office/powerpoint/2010/main" val="183102182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Image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2800" y="3782789"/>
            <a:ext cx="3643337" cy="2286016"/>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4" name="Content Placeholder 3"/>
          <p:cNvSpPr>
            <a:spLocks noGrp="1"/>
          </p:cNvSpPr>
          <p:nvPr>
            <p:ph sz="half" idx="2"/>
          </p:nvPr>
        </p:nvSpPr>
        <p:spPr>
          <a:xfrm>
            <a:off x="4786315" y="3782789"/>
            <a:ext cx="3643337" cy="2286016"/>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9" name="Picture Placeholder 8"/>
          <p:cNvSpPr>
            <a:spLocks noGrp="1"/>
          </p:cNvSpPr>
          <p:nvPr>
            <p:ph type="pic" sz="quarter" idx="13"/>
          </p:nvPr>
        </p:nvSpPr>
        <p:spPr>
          <a:xfrm>
            <a:off x="720724" y="1164685"/>
            <a:ext cx="3643200" cy="2403790"/>
          </a:xfrm>
        </p:spPr>
        <p:txBody>
          <a:bodyPr rtlCol="0">
            <a:normAutofit/>
          </a:bodyPr>
          <a:lstStyle/>
          <a:p>
            <a:pPr lvl="0"/>
            <a:r>
              <a:rPr lang="es-ES" noProof="0" smtClean="0"/>
              <a:t>Haga clic en el icono para agregar una imagen</a:t>
            </a:r>
            <a:endParaRPr lang="en-GB" noProof="0" dirty="0"/>
          </a:p>
        </p:txBody>
      </p:sp>
      <p:sp>
        <p:nvSpPr>
          <p:cNvPr id="11" name="Picture Placeholder 10"/>
          <p:cNvSpPr>
            <a:spLocks noGrp="1"/>
          </p:cNvSpPr>
          <p:nvPr>
            <p:ph type="pic" sz="quarter" idx="14"/>
          </p:nvPr>
        </p:nvSpPr>
        <p:spPr>
          <a:xfrm>
            <a:off x="4786315" y="1164685"/>
            <a:ext cx="3643200" cy="2403790"/>
          </a:xfrm>
        </p:spPr>
        <p:txBody>
          <a:bodyPr rtlCol="0">
            <a:normAutofit/>
          </a:bodyPr>
          <a:lstStyle/>
          <a:p>
            <a:pPr lvl="0"/>
            <a:r>
              <a:rPr lang="es-ES" noProof="0" smtClean="0"/>
              <a:t>Haga clic en el icono para agregar una imagen</a:t>
            </a:r>
            <a:endParaRPr lang="en-GB" noProof="0"/>
          </a:p>
        </p:txBody>
      </p:sp>
      <p:sp>
        <p:nvSpPr>
          <p:cNvPr id="10" name="Title Placeholder 1"/>
          <p:cNvSpPr>
            <a:spLocks noGrp="1"/>
          </p:cNvSpPr>
          <p:nvPr>
            <p:ph type="title"/>
          </p:nvPr>
        </p:nvSpPr>
        <p:spPr>
          <a:xfrm>
            <a:off x="714348" y="318060"/>
            <a:ext cx="7508902" cy="770400"/>
          </a:xfrm>
          <a:prstGeom prst="rect">
            <a:avLst/>
          </a:prstGeom>
        </p:spPr>
        <p:txBody>
          <a:bodyPr rtlCol="0">
            <a:normAutofit/>
          </a:bodyPr>
          <a:lstStyle/>
          <a:p>
            <a:r>
              <a:rPr lang="es-ES" smtClean="0"/>
              <a:t>Haga clic para modificar el estilo de título del patrón</a:t>
            </a:r>
            <a:endParaRPr lang="en-GB" dirty="0"/>
          </a:p>
        </p:txBody>
      </p:sp>
      <p:sp>
        <p:nvSpPr>
          <p:cNvPr id="7" name="Date Placeholder 4"/>
          <p:cNvSpPr>
            <a:spLocks noGrp="1"/>
          </p:cNvSpPr>
          <p:nvPr>
            <p:ph type="dt" sz="half" idx="15"/>
          </p:nvPr>
        </p:nvSpPr>
        <p:spPr/>
        <p:txBody>
          <a:bodyPr/>
          <a:lstStyle>
            <a:lvl1pPr>
              <a:defRPr/>
            </a:lvl1pPr>
          </a:lstStyle>
          <a:p>
            <a:r>
              <a:rPr lang="en-US" smtClean="0"/>
              <a:t>Enero 2016</a:t>
            </a:r>
            <a:endParaRPr lang="en-US"/>
          </a:p>
        </p:txBody>
      </p:sp>
      <p:sp>
        <p:nvSpPr>
          <p:cNvPr id="8" name="Footer Placeholder 5"/>
          <p:cNvSpPr>
            <a:spLocks noGrp="1"/>
          </p:cNvSpPr>
          <p:nvPr>
            <p:ph type="ftr" sz="quarter" idx="16"/>
          </p:nvPr>
        </p:nvSpPr>
        <p:spPr>
          <a:xfrm>
            <a:off x="846138" y="6515100"/>
            <a:ext cx="5722937" cy="220663"/>
          </a:xfrm>
        </p:spPr>
        <p:txBody>
          <a:bodyPr/>
          <a:lstStyle>
            <a:lvl1pPr>
              <a:defRPr/>
            </a:lvl1pPr>
          </a:lstStyle>
          <a:p>
            <a:r>
              <a:rPr lang="en-US" smtClean="0"/>
              <a:t>Formación Comercial AVP</a:t>
            </a:r>
            <a:endParaRPr lang="en-US"/>
          </a:p>
        </p:txBody>
      </p:sp>
      <p:sp>
        <p:nvSpPr>
          <p:cNvPr id="12" name="Slide Number Placeholder 6"/>
          <p:cNvSpPr>
            <a:spLocks noGrp="1"/>
          </p:cNvSpPr>
          <p:nvPr>
            <p:ph type="sldNum" sz="quarter" idx="17"/>
          </p:nvPr>
        </p:nvSpPr>
        <p:spPr/>
        <p:txBody>
          <a:bodyPr/>
          <a:lstStyle>
            <a:lvl1pPr>
              <a:defRPr/>
            </a:lvl1pPr>
          </a:lstStyle>
          <a:p>
            <a:fld id="{EBB1B6D6-63DF-0C49-BE4F-3241A71BDF02}" type="slidenum">
              <a:rPr lang="en-US"/>
              <a:pPr/>
              <a:t>‹Nº›</a:t>
            </a:fld>
            <a:endParaRPr lang="en-US"/>
          </a:p>
        </p:txBody>
      </p:sp>
    </p:spTree>
    <p:extLst>
      <p:ext uri="{BB962C8B-B14F-4D97-AF65-F5344CB8AC3E}">
        <p14:creationId xmlns:p14="http://schemas.microsoft.com/office/powerpoint/2010/main" val="112238634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14348" y="318060"/>
            <a:ext cx="7508902" cy="770400"/>
          </a:xfrm>
          <a:prstGeom prst="rect">
            <a:avLst/>
          </a:prstGeom>
        </p:spPr>
        <p:txBody>
          <a:bodyPr rtlCol="0">
            <a:normAutofit/>
          </a:bodyPr>
          <a:lstStyle/>
          <a:p>
            <a:r>
              <a:rPr lang="es-ES" smtClean="0"/>
              <a:t>Haga clic para modificar el estilo de título del patrón</a:t>
            </a:r>
            <a:endParaRPr lang="en-GB" dirty="0"/>
          </a:p>
        </p:txBody>
      </p:sp>
      <p:sp>
        <p:nvSpPr>
          <p:cNvPr id="3" name="Date Placeholder 2"/>
          <p:cNvSpPr>
            <a:spLocks noGrp="1"/>
          </p:cNvSpPr>
          <p:nvPr>
            <p:ph type="dt" sz="half" idx="10"/>
          </p:nvPr>
        </p:nvSpPr>
        <p:spPr/>
        <p:txBody>
          <a:bodyPr/>
          <a:lstStyle>
            <a:lvl1pPr>
              <a:defRPr/>
            </a:lvl1pPr>
          </a:lstStyle>
          <a:p>
            <a:r>
              <a:rPr lang="en-US" smtClean="0"/>
              <a:t>Enero 2016</a:t>
            </a:r>
            <a:endParaRPr lang="en-US"/>
          </a:p>
        </p:txBody>
      </p:sp>
      <p:sp>
        <p:nvSpPr>
          <p:cNvPr id="4" name="Footer Placeholder 3"/>
          <p:cNvSpPr>
            <a:spLocks noGrp="1"/>
          </p:cNvSpPr>
          <p:nvPr>
            <p:ph type="ftr" sz="quarter" idx="11"/>
          </p:nvPr>
        </p:nvSpPr>
        <p:spPr>
          <a:xfrm>
            <a:off x="857250" y="6515100"/>
            <a:ext cx="5722938" cy="220663"/>
          </a:xfrm>
        </p:spPr>
        <p:txBody>
          <a:bodyPr/>
          <a:lstStyle>
            <a:lvl1pPr>
              <a:defRPr/>
            </a:lvl1pPr>
          </a:lstStyle>
          <a:p>
            <a:r>
              <a:rPr lang="en-US" smtClean="0"/>
              <a:t>Formación Comercial AVP</a:t>
            </a:r>
            <a:endParaRPr lang="en-US"/>
          </a:p>
        </p:txBody>
      </p:sp>
      <p:sp>
        <p:nvSpPr>
          <p:cNvPr id="5" name="Slide Number Placeholder 4"/>
          <p:cNvSpPr>
            <a:spLocks noGrp="1"/>
          </p:cNvSpPr>
          <p:nvPr>
            <p:ph type="sldNum" sz="quarter" idx="12"/>
          </p:nvPr>
        </p:nvSpPr>
        <p:spPr/>
        <p:txBody>
          <a:bodyPr/>
          <a:lstStyle>
            <a:lvl1pPr>
              <a:defRPr/>
            </a:lvl1pPr>
          </a:lstStyle>
          <a:p>
            <a:fld id="{520E8538-82CC-0E46-9D2A-7DB45AE6BA5E}" type="slidenum">
              <a:rPr lang="en-US"/>
              <a:pPr/>
              <a:t>‹Nº›</a:t>
            </a:fld>
            <a:endParaRPr lang="en-US"/>
          </a:p>
        </p:txBody>
      </p:sp>
    </p:spTree>
    <p:extLst>
      <p:ext uri="{BB962C8B-B14F-4D97-AF65-F5344CB8AC3E}">
        <p14:creationId xmlns:p14="http://schemas.microsoft.com/office/powerpoint/2010/main" val="93791807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llar Chart">
    <p:spTree>
      <p:nvGrpSpPr>
        <p:cNvPr id="1" name=""/>
        <p:cNvGrpSpPr/>
        <p:nvPr/>
      </p:nvGrpSpPr>
      <p:grpSpPr>
        <a:xfrm>
          <a:off x="0" y="0"/>
          <a:ext cx="0" cy="0"/>
          <a:chOff x="0" y="0"/>
          <a:chExt cx="0" cy="0"/>
        </a:xfrm>
      </p:grpSpPr>
      <p:sp>
        <p:nvSpPr>
          <p:cNvPr id="9" name="Rectangle 8"/>
          <p:cNvSpPr/>
          <p:nvPr/>
        </p:nvSpPr>
        <p:spPr>
          <a:xfrm>
            <a:off x="720725" y="1158875"/>
            <a:ext cx="3762375" cy="28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200" b="0" i="0" dirty="0">
                <a:latin typeface="Frutiger LT Std 55 Roman"/>
                <a:cs typeface="Frutiger LT Std 55 Roman"/>
              </a:rPr>
              <a:t>Role</a:t>
            </a:r>
          </a:p>
        </p:txBody>
      </p:sp>
      <p:sp>
        <p:nvSpPr>
          <p:cNvPr id="11" name="Rectangle 10"/>
          <p:cNvSpPr/>
          <p:nvPr/>
        </p:nvSpPr>
        <p:spPr>
          <a:xfrm>
            <a:off x="4648200" y="1158875"/>
            <a:ext cx="3760788" cy="287338"/>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200" b="0" i="0" dirty="0">
                <a:latin typeface="Frutiger LT Std 55 Roman"/>
                <a:cs typeface="Frutiger LT Std 55 Roman"/>
              </a:rPr>
              <a:t>Role</a:t>
            </a:r>
          </a:p>
        </p:txBody>
      </p:sp>
      <p:sp>
        <p:nvSpPr>
          <p:cNvPr id="8" name="Picture Placeholder 7"/>
          <p:cNvSpPr>
            <a:spLocks noGrp="1"/>
          </p:cNvSpPr>
          <p:nvPr>
            <p:ph type="pic" sz="quarter" idx="13"/>
          </p:nvPr>
        </p:nvSpPr>
        <p:spPr>
          <a:xfrm>
            <a:off x="720725" y="1637923"/>
            <a:ext cx="1422400" cy="1785937"/>
          </a:xfrm>
        </p:spPr>
        <p:txBody>
          <a:bodyPr rtlCol="0">
            <a:normAutofit/>
          </a:bodyPr>
          <a:lstStyle>
            <a:lvl1pPr>
              <a:spcAft>
                <a:spcPts val="0"/>
              </a:spcAft>
              <a:defRPr sz="1400"/>
            </a:lvl1pPr>
          </a:lstStyle>
          <a:p>
            <a:pPr lvl="0"/>
            <a:r>
              <a:rPr lang="es-ES" noProof="0" smtClean="0"/>
              <a:t>Haga clic en el icono para agregar una imagen</a:t>
            </a:r>
            <a:endParaRPr lang="en-GB" noProof="0" dirty="0"/>
          </a:p>
        </p:txBody>
      </p:sp>
      <p:sp>
        <p:nvSpPr>
          <p:cNvPr id="10" name="Picture Placeholder 9"/>
          <p:cNvSpPr>
            <a:spLocks noGrp="1"/>
          </p:cNvSpPr>
          <p:nvPr>
            <p:ph type="pic" sz="quarter" idx="14"/>
          </p:nvPr>
        </p:nvSpPr>
        <p:spPr>
          <a:xfrm>
            <a:off x="4643438" y="1637923"/>
            <a:ext cx="1422000" cy="1785937"/>
          </a:xfrm>
        </p:spPr>
        <p:txBody>
          <a:bodyPr rtlCol="0">
            <a:normAutofit/>
          </a:bodyPr>
          <a:lstStyle>
            <a:lvl1pPr>
              <a:spcAft>
                <a:spcPts val="0"/>
              </a:spcAft>
              <a:defRPr sz="1400"/>
            </a:lvl1pPr>
          </a:lstStyle>
          <a:p>
            <a:pPr lvl="0"/>
            <a:r>
              <a:rPr lang="es-ES" noProof="0" smtClean="0"/>
              <a:t>Haga clic en el icono para agregar una imagen</a:t>
            </a:r>
            <a:endParaRPr lang="en-GB" noProof="0"/>
          </a:p>
        </p:txBody>
      </p:sp>
      <p:sp>
        <p:nvSpPr>
          <p:cNvPr id="12" name="Text Placeholder 11"/>
          <p:cNvSpPr>
            <a:spLocks noGrp="1"/>
          </p:cNvSpPr>
          <p:nvPr>
            <p:ph type="body" sz="quarter" idx="15"/>
          </p:nvPr>
        </p:nvSpPr>
        <p:spPr>
          <a:xfrm>
            <a:off x="2286000" y="1637923"/>
            <a:ext cx="2143125" cy="1785937"/>
          </a:xfrm>
        </p:spPr>
        <p:txBody>
          <a:bodyPr>
            <a:normAutofit/>
          </a:bodyPr>
          <a:lstStyle>
            <a:lvl1pPr marL="0" indent="0">
              <a:spcAft>
                <a:spcPts val="0"/>
              </a:spcAft>
              <a:buNone/>
              <a:defRPr sz="1400"/>
            </a:lvl1pPr>
          </a:lstStyle>
          <a:p>
            <a:pPr lvl="0"/>
            <a:r>
              <a:rPr lang="es-ES" smtClean="0"/>
              <a:t>Haga clic para modificar el estilo de texto del patrón</a:t>
            </a:r>
          </a:p>
        </p:txBody>
      </p:sp>
      <p:sp>
        <p:nvSpPr>
          <p:cNvPr id="14" name="Text Placeholder 13"/>
          <p:cNvSpPr>
            <a:spLocks noGrp="1"/>
          </p:cNvSpPr>
          <p:nvPr>
            <p:ph type="body" sz="quarter" idx="16"/>
          </p:nvPr>
        </p:nvSpPr>
        <p:spPr>
          <a:xfrm>
            <a:off x="6215074" y="1637912"/>
            <a:ext cx="2214578" cy="1785937"/>
          </a:xfrm>
        </p:spPr>
        <p:txBody>
          <a:bodyPr>
            <a:normAutofit/>
          </a:bodyPr>
          <a:lstStyle>
            <a:lvl1pPr marL="0" indent="0">
              <a:spcAft>
                <a:spcPts val="0"/>
              </a:spcAft>
              <a:buNone/>
              <a:defRPr sz="1400"/>
            </a:lvl1pPr>
          </a:lstStyle>
          <a:p>
            <a:pPr lvl="0"/>
            <a:r>
              <a:rPr lang="es-ES" smtClean="0"/>
              <a:t>Haga clic para modificar el estilo de texto del patrón</a:t>
            </a:r>
          </a:p>
        </p:txBody>
      </p:sp>
      <p:sp>
        <p:nvSpPr>
          <p:cNvPr id="16" name="Text Placeholder 15"/>
          <p:cNvSpPr>
            <a:spLocks noGrp="1"/>
          </p:cNvSpPr>
          <p:nvPr>
            <p:ph type="body" sz="quarter" idx="17"/>
          </p:nvPr>
        </p:nvSpPr>
        <p:spPr>
          <a:xfrm>
            <a:off x="720725" y="3566735"/>
            <a:ext cx="3708400" cy="2500313"/>
          </a:xfrm>
        </p:spPr>
        <p:txBody>
          <a:bodyPr>
            <a:normAutofit/>
          </a:bodyPr>
          <a:lstStyle>
            <a:lvl1pPr marL="0" indent="0">
              <a:spcAft>
                <a:spcPts val="0"/>
              </a:spcAft>
              <a:buNone/>
              <a:defRPr sz="1400"/>
            </a:lvl1pPr>
            <a:lvl2pPr>
              <a:spcAft>
                <a:spcPts val="0"/>
              </a:spcAft>
              <a:defRPr sz="1400"/>
            </a:lvl2pPr>
            <a:lvl3pPr>
              <a:spcAft>
                <a:spcPts val="0"/>
              </a:spcAft>
              <a:defRPr sz="1400"/>
            </a:lvl3pPr>
            <a:lvl4pPr>
              <a:spcAft>
                <a:spcPts val="0"/>
              </a:spcAft>
              <a:defRPr sz="1400"/>
            </a:lvl4pPr>
            <a:lvl5pPr>
              <a:spcAft>
                <a:spcPts val="0"/>
              </a:spcAft>
              <a:defRPr sz="14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8" name="Text Placeholder 17"/>
          <p:cNvSpPr>
            <a:spLocks noGrp="1"/>
          </p:cNvSpPr>
          <p:nvPr>
            <p:ph type="body" sz="quarter" idx="18"/>
          </p:nvPr>
        </p:nvSpPr>
        <p:spPr>
          <a:xfrm>
            <a:off x="4643439" y="3566735"/>
            <a:ext cx="3786214" cy="2500313"/>
          </a:xfrm>
        </p:spPr>
        <p:txBody>
          <a:bodyPr>
            <a:normAutofit/>
          </a:bodyPr>
          <a:lstStyle>
            <a:lvl1pPr marL="0" indent="0">
              <a:spcAft>
                <a:spcPts val="0"/>
              </a:spcAft>
              <a:buNone/>
              <a:defRPr sz="1400"/>
            </a:lvl1pPr>
            <a:lvl2pPr>
              <a:spcAft>
                <a:spcPts val="0"/>
              </a:spcAft>
              <a:defRPr sz="1400"/>
            </a:lvl2pPr>
            <a:lvl3pPr>
              <a:spcAft>
                <a:spcPts val="0"/>
              </a:spcAft>
              <a:defRPr sz="1400"/>
            </a:lvl3pPr>
            <a:lvl4pPr>
              <a:spcAft>
                <a:spcPts val="0"/>
              </a:spcAft>
              <a:defRPr sz="1400"/>
            </a:lvl4pPr>
            <a:lvl5pPr>
              <a:spcAft>
                <a:spcPts val="0"/>
              </a:spcAft>
              <a:defRPr sz="14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5" name="Title Placeholder 1"/>
          <p:cNvSpPr>
            <a:spLocks noGrp="1"/>
          </p:cNvSpPr>
          <p:nvPr>
            <p:ph type="title"/>
          </p:nvPr>
        </p:nvSpPr>
        <p:spPr>
          <a:xfrm>
            <a:off x="714348" y="318060"/>
            <a:ext cx="7508902" cy="770400"/>
          </a:xfrm>
          <a:prstGeom prst="rect">
            <a:avLst/>
          </a:prstGeom>
        </p:spPr>
        <p:txBody>
          <a:bodyPr rtlCol="0">
            <a:normAutofit/>
          </a:bodyPr>
          <a:lstStyle/>
          <a:p>
            <a:r>
              <a:rPr lang="es-ES" smtClean="0"/>
              <a:t>Haga clic para modificar el estilo de título del patrón</a:t>
            </a:r>
            <a:endParaRPr lang="en-GB" dirty="0"/>
          </a:p>
        </p:txBody>
      </p:sp>
      <p:sp>
        <p:nvSpPr>
          <p:cNvPr id="13" name="Date Placeholder 2"/>
          <p:cNvSpPr>
            <a:spLocks noGrp="1"/>
          </p:cNvSpPr>
          <p:nvPr>
            <p:ph type="dt" sz="half" idx="19"/>
          </p:nvPr>
        </p:nvSpPr>
        <p:spPr/>
        <p:txBody>
          <a:bodyPr/>
          <a:lstStyle>
            <a:lvl1pPr>
              <a:defRPr/>
            </a:lvl1pPr>
          </a:lstStyle>
          <a:p>
            <a:r>
              <a:rPr lang="en-US" smtClean="0"/>
              <a:t>Enero 2016</a:t>
            </a:r>
            <a:endParaRPr lang="en-US"/>
          </a:p>
        </p:txBody>
      </p:sp>
      <p:sp>
        <p:nvSpPr>
          <p:cNvPr id="17" name="Footer Placeholder 3"/>
          <p:cNvSpPr>
            <a:spLocks noGrp="1"/>
          </p:cNvSpPr>
          <p:nvPr>
            <p:ph type="ftr" sz="quarter" idx="20"/>
          </p:nvPr>
        </p:nvSpPr>
        <p:spPr>
          <a:xfrm>
            <a:off x="847725" y="6515100"/>
            <a:ext cx="5722938" cy="220663"/>
          </a:xfrm>
        </p:spPr>
        <p:txBody>
          <a:bodyPr/>
          <a:lstStyle>
            <a:lvl1pPr>
              <a:defRPr/>
            </a:lvl1pPr>
          </a:lstStyle>
          <a:p>
            <a:r>
              <a:rPr lang="en-US" smtClean="0"/>
              <a:t>Formación Comercial AVP</a:t>
            </a:r>
            <a:endParaRPr lang="en-US"/>
          </a:p>
        </p:txBody>
      </p:sp>
      <p:sp>
        <p:nvSpPr>
          <p:cNvPr id="19" name="Slide Number Placeholder 4"/>
          <p:cNvSpPr>
            <a:spLocks noGrp="1"/>
          </p:cNvSpPr>
          <p:nvPr>
            <p:ph type="sldNum" sz="quarter" idx="21"/>
          </p:nvPr>
        </p:nvSpPr>
        <p:spPr/>
        <p:txBody>
          <a:bodyPr/>
          <a:lstStyle>
            <a:lvl1pPr>
              <a:defRPr/>
            </a:lvl1pPr>
          </a:lstStyle>
          <a:p>
            <a:fld id="{5BCF2827-21D8-9C4F-A34D-8616F05191AC}" type="slidenum">
              <a:rPr lang="en-US"/>
              <a:pPr/>
              <a:t>‹Nº›</a:t>
            </a:fld>
            <a:endParaRPr lang="en-US"/>
          </a:p>
        </p:txBody>
      </p:sp>
    </p:spTree>
    <p:extLst>
      <p:ext uri="{BB962C8B-B14F-4D97-AF65-F5344CB8AC3E}">
        <p14:creationId xmlns:p14="http://schemas.microsoft.com/office/powerpoint/2010/main" val="90006543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llar Chart (2)">
    <p:spTree>
      <p:nvGrpSpPr>
        <p:cNvPr id="1" name=""/>
        <p:cNvGrpSpPr/>
        <p:nvPr/>
      </p:nvGrpSpPr>
      <p:grpSpPr>
        <a:xfrm>
          <a:off x="0" y="0"/>
          <a:ext cx="0" cy="0"/>
          <a:chOff x="0" y="0"/>
          <a:chExt cx="0" cy="0"/>
        </a:xfrm>
      </p:grpSpPr>
      <p:sp>
        <p:nvSpPr>
          <p:cNvPr id="15" name="Rectangle 14"/>
          <p:cNvSpPr/>
          <p:nvPr/>
        </p:nvSpPr>
        <p:spPr>
          <a:xfrm>
            <a:off x="720725" y="1157288"/>
            <a:ext cx="7708900" cy="287337"/>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200" b="0" i="0" dirty="0">
                <a:latin typeface="Frutiger LT Std 55 Roman"/>
                <a:cs typeface="Frutiger LT Std 55 Roman"/>
              </a:rPr>
              <a:t>Team</a:t>
            </a:r>
          </a:p>
        </p:txBody>
      </p:sp>
      <p:sp>
        <p:nvSpPr>
          <p:cNvPr id="8" name="Picture Placeholder 7"/>
          <p:cNvSpPr>
            <a:spLocks noGrp="1"/>
          </p:cNvSpPr>
          <p:nvPr>
            <p:ph type="pic" sz="quarter" idx="13"/>
          </p:nvPr>
        </p:nvSpPr>
        <p:spPr>
          <a:xfrm>
            <a:off x="720725" y="1636713"/>
            <a:ext cx="1065193" cy="1285873"/>
          </a:xfrm>
        </p:spPr>
        <p:txBody>
          <a:bodyPr rtlCol="0">
            <a:normAutofit/>
          </a:bodyPr>
          <a:lstStyle>
            <a:lvl1pPr>
              <a:spcAft>
                <a:spcPts val="0"/>
              </a:spcAft>
              <a:defRPr sz="1400"/>
            </a:lvl1pPr>
          </a:lstStyle>
          <a:p>
            <a:pPr lvl="0"/>
            <a:r>
              <a:rPr lang="es-ES" noProof="0" smtClean="0"/>
              <a:t>Haga clic en el icono para agregar una imagen</a:t>
            </a:r>
            <a:endParaRPr lang="en-GB" noProof="0"/>
          </a:p>
        </p:txBody>
      </p:sp>
      <p:sp>
        <p:nvSpPr>
          <p:cNvPr id="10" name="Picture Placeholder 9"/>
          <p:cNvSpPr>
            <a:spLocks noGrp="1"/>
          </p:cNvSpPr>
          <p:nvPr>
            <p:ph type="pic" sz="quarter" idx="14"/>
          </p:nvPr>
        </p:nvSpPr>
        <p:spPr>
          <a:xfrm>
            <a:off x="4643438" y="1636713"/>
            <a:ext cx="1071570" cy="1285873"/>
          </a:xfrm>
        </p:spPr>
        <p:txBody>
          <a:bodyPr rtlCol="0">
            <a:normAutofit/>
          </a:bodyPr>
          <a:lstStyle>
            <a:lvl1pPr>
              <a:spcAft>
                <a:spcPts val="0"/>
              </a:spcAft>
              <a:defRPr sz="1400"/>
            </a:lvl1pPr>
          </a:lstStyle>
          <a:p>
            <a:pPr lvl="0"/>
            <a:r>
              <a:rPr lang="es-ES" noProof="0" smtClean="0"/>
              <a:t>Haga clic en el icono para agregar una imagen</a:t>
            </a:r>
            <a:endParaRPr lang="en-GB" noProof="0"/>
          </a:p>
        </p:txBody>
      </p:sp>
      <p:sp>
        <p:nvSpPr>
          <p:cNvPr id="12" name="Text Placeholder 11"/>
          <p:cNvSpPr>
            <a:spLocks noGrp="1"/>
          </p:cNvSpPr>
          <p:nvPr>
            <p:ph type="body" sz="quarter" idx="15"/>
          </p:nvPr>
        </p:nvSpPr>
        <p:spPr>
          <a:xfrm>
            <a:off x="1928794" y="1636713"/>
            <a:ext cx="2500331" cy="1285873"/>
          </a:xfrm>
        </p:spPr>
        <p:txBody>
          <a:bodyPr>
            <a:normAutofit/>
          </a:bodyPr>
          <a:lstStyle>
            <a:lvl1pPr marL="0" indent="0">
              <a:spcAft>
                <a:spcPts val="0"/>
              </a:spcAft>
              <a:buNone/>
              <a:defRPr sz="1400"/>
            </a:lvl1pPr>
          </a:lstStyle>
          <a:p>
            <a:pPr lvl="0"/>
            <a:r>
              <a:rPr lang="es-ES" smtClean="0"/>
              <a:t>Haga clic para modificar el estilo de texto del patrón</a:t>
            </a:r>
          </a:p>
        </p:txBody>
      </p:sp>
      <p:sp>
        <p:nvSpPr>
          <p:cNvPr id="14" name="Text Placeholder 13"/>
          <p:cNvSpPr>
            <a:spLocks noGrp="1"/>
          </p:cNvSpPr>
          <p:nvPr>
            <p:ph type="body" sz="quarter" idx="16"/>
          </p:nvPr>
        </p:nvSpPr>
        <p:spPr>
          <a:xfrm>
            <a:off x="5857884" y="1636703"/>
            <a:ext cx="2571768" cy="1285884"/>
          </a:xfrm>
        </p:spPr>
        <p:txBody>
          <a:bodyPr>
            <a:normAutofit/>
          </a:bodyPr>
          <a:lstStyle>
            <a:lvl1pPr marL="0" indent="0">
              <a:spcAft>
                <a:spcPts val="0"/>
              </a:spcAft>
              <a:buNone/>
              <a:defRPr sz="1400"/>
            </a:lvl1pPr>
          </a:lstStyle>
          <a:p>
            <a:pPr lvl="0"/>
            <a:r>
              <a:rPr lang="es-ES" smtClean="0"/>
              <a:t>Haga clic para modificar el estilo de texto del patrón</a:t>
            </a:r>
          </a:p>
        </p:txBody>
      </p:sp>
      <p:sp>
        <p:nvSpPr>
          <p:cNvPr id="17" name="Picture Placeholder 7"/>
          <p:cNvSpPr>
            <a:spLocks noGrp="1"/>
          </p:cNvSpPr>
          <p:nvPr>
            <p:ph type="pic" sz="quarter" idx="17"/>
          </p:nvPr>
        </p:nvSpPr>
        <p:spPr>
          <a:xfrm>
            <a:off x="714348" y="3065472"/>
            <a:ext cx="1065193" cy="1285873"/>
          </a:xfrm>
        </p:spPr>
        <p:txBody>
          <a:bodyPr rtlCol="0">
            <a:normAutofit/>
          </a:bodyPr>
          <a:lstStyle>
            <a:lvl1pPr>
              <a:spcAft>
                <a:spcPts val="0"/>
              </a:spcAft>
              <a:defRPr sz="1400"/>
            </a:lvl1pPr>
          </a:lstStyle>
          <a:p>
            <a:pPr lvl="0"/>
            <a:r>
              <a:rPr lang="es-ES" noProof="0" smtClean="0"/>
              <a:t>Haga clic en el icono para agregar una imagen</a:t>
            </a:r>
            <a:endParaRPr lang="en-GB" noProof="0"/>
          </a:p>
        </p:txBody>
      </p:sp>
      <p:sp>
        <p:nvSpPr>
          <p:cNvPr id="21" name="Picture Placeholder 9"/>
          <p:cNvSpPr>
            <a:spLocks noGrp="1"/>
          </p:cNvSpPr>
          <p:nvPr>
            <p:ph type="pic" sz="quarter" idx="18"/>
          </p:nvPr>
        </p:nvSpPr>
        <p:spPr>
          <a:xfrm>
            <a:off x="4637061" y="3065472"/>
            <a:ext cx="1071570" cy="1285873"/>
          </a:xfrm>
        </p:spPr>
        <p:txBody>
          <a:bodyPr rtlCol="0">
            <a:normAutofit/>
          </a:bodyPr>
          <a:lstStyle>
            <a:lvl1pPr>
              <a:spcAft>
                <a:spcPts val="0"/>
              </a:spcAft>
              <a:defRPr sz="1400"/>
            </a:lvl1pPr>
          </a:lstStyle>
          <a:p>
            <a:pPr lvl="0"/>
            <a:r>
              <a:rPr lang="es-ES" noProof="0" smtClean="0"/>
              <a:t>Haga clic en el icono para agregar una imagen</a:t>
            </a:r>
            <a:endParaRPr lang="en-GB" noProof="0"/>
          </a:p>
        </p:txBody>
      </p:sp>
      <p:sp>
        <p:nvSpPr>
          <p:cNvPr id="22" name="Text Placeholder 11"/>
          <p:cNvSpPr>
            <a:spLocks noGrp="1"/>
          </p:cNvSpPr>
          <p:nvPr>
            <p:ph type="body" sz="quarter" idx="19"/>
          </p:nvPr>
        </p:nvSpPr>
        <p:spPr>
          <a:xfrm>
            <a:off x="1922417" y="3065472"/>
            <a:ext cx="2500331" cy="1285873"/>
          </a:xfrm>
        </p:spPr>
        <p:txBody>
          <a:bodyPr>
            <a:normAutofit/>
          </a:bodyPr>
          <a:lstStyle>
            <a:lvl1pPr marL="0" indent="0">
              <a:spcAft>
                <a:spcPts val="0"/>
              </a:spcAft>
              <a:buNone/>
              <a:defRPr sz="1400"/>
            </a:lvl1pPr>
          </a:lstStyle>
          <a:p>
            <a:pPr lvl="0"/>
            <a:r>
              <a:rPr lang="es-ES" smtClean="0"/>
              <a:t>Haga clic para modificar el estilo de texto del patrón</a:t>
            </a:r>
          </a:p>
        </p:txBody>
      </p:sp>
      <p:sp>
        <p:nvSpPr>
          <p:cNvPr id="23" name="Text Placeholder 13"/>
          <p:cNvSpPr>
            <a:spLocks noGrp="1"/>
          </p:cNvSpPr>
          <p:nvPr>
            <p:ph type="body" sz="quarter" idx="20"/>
          </p:nvPr>
        </p:nvSpPr>
        <p:spPr>
          <a:xfrm>
            <a:off x="5851507" y="3065462"/>
            <a:ext cx="2571768" cy="1285884"/>
          </a:xfrm>
        </p:spPr>
        <p:txBody>
          <a:bodyPr>
            <a:normAutofit/>
          </a:bodyPr>
          <a:lstStyle>
            <a:lvl1pPr marL="0" indent="0">
              <a:spcAft>
                <a:spcPts val="0"/>
              </a:spcAft>
              <a:buNone/>
              <a:defRPr sz="1400"/>
            </a:lvl1pPr>
          </a:lstStyle>
          <a:p>
            <a:pPr lvl="0"/>
            <a:r>
              <a:rPr lang="es-ES" smtClean="0"/>
              <a:t>Haga clic para modificar el estilo de texto del patrón</a:t>
            </a:r>
          </a:p>
        </p:txBody>
      </p:sp>
      <p:sp>
        <p:nvSpPr>
          <p:cNvPr id="24" name="Picture Placeholder 7"/>
          <p:cNvSpPr>
            <a:spLocks noGrp="1"/>
          </p:cNvSpPr>
          <p:nvPr>
            <p:ph type="pic" sz="quarter" idx="21"/>
          </p:nvPr>
        </p:nvSpPr>
        <p:spPr>
          <a:xfrm>
            <a:off x="707971" y="4494231"/>
            <a:ext cx="1065193" cy="1285873"/>
          </a:xfrm>
        </p:spPr>
        <p:txBody>
          <a:bodyPr rtlCol="0">
            <a:normAutofit/>
          </a:bodyPr>
          <a:lstStyle>
            <a:lvl1pPr>
              <a:spcAft>
                <a:spcPts val="0"/>
              </a:spcAft>
              <a:defRPr sz="1400"/>
            </a:lvl1pPr>
          </a:lstStyle>
          <a:p>
            <a:pPr lvl="0"/>
            <a:r>
              <a:rPr lang="es-ES" noProof="0" smtClean="0"/>
              <a:t>Haga clic en el icono para agregar una imagen</a:t>
            </a:r>
            <a:endParaRPr lang="en-GB" noProof="0"/>
          </a:p>
        </p:txBody>
      </p:sp>
      <p:sp>
        <p:nvSpPr>
          <p:cNvPr id="25" name="Picture Placeholder 9"/>
          <p:cNvSpPr>
            <a:spLocks noGrp="1"/>
          </p:cNvSpPr>
          <p:nvPr>
            <p:ph type="pic" sz="quarter" idx="22"/>
          </p:nvPr>
        </p:nvSpPr>
        <p:spPr>
          <a:xfrm>
            <a:off x="4630684" y="4494231"/>
            <a:ext cx="1071570" cy="1285873"/>
          </a:xfrm>
        </p:spPr>
        <p:txBody>
          <a:bodyPr rtlCol="0">
            <a:normAutofit/>
          </a:bodyPr>
          <a:lstStyle>
            <a:lvl1pPr>
              <a:spcAft>
                <a:spcPts val="0"/>
              </a:spcAft>
              <a:defRPr sz="1400"/>
            </a:lvl1pPr>
          </a:lstStyle>
          <a:p>
            <a:pPr lvl="0"/>
            <a:r>
              <a:rPr lang="es-ES" noProof="0" smtClean="0"/>
              <a:t>Haga clic en el icono para agregar una imagen</a:t>
            </a:r>
            <a:endParaRPr lang="en-GB" noProof="0"/>
          </a:p>
        </p:txBody>
      </p:sp>
      <p:sp>
        <p:nvSpPr>
          <p:cNvPr id="26" name="Text Placeholder 11"/>
          <p:cNvSpPr>
            <a:spLocks noGrp="1"/>
          </p:cNvSpPr>
          <p:nvPr>
            <p:ph type="body" sz="quarter" idx="23"/>
          </p:nvPr>
        </p:nvSpPr>
        <p:spPr>
          <a:xfrm>
            <a:off x="1916040" y="4494231"/>
            <a:ext cx="2500331" cy="1285873"/>
          </a:xfrm>
        </p:spPr>
        <p:txBody>
          <a:bodyPr>
            <a:normAutofit/>
          </a:bodyPr>
          <a:lstStyle>
            <a:lvl1pPr marL="0" indent="0">
              <a:spcAft>
                <a:spcPts val="0"/>
              </a:spcAft>
              <a:buNone/>
              <a:defRPr sz="1400"/>
            </a:lvl1pPr>
          </a:lstStyle>
          <a:p>
            <a:pPr lvl="0"/>
            <a:r>
              <a:rPr lang="es-ES" smtClean="0"/>
              <a:t>Haga clic para modificar el estilo de texto del patrón</a:t>
            </a:r>
          </a:p>
        </p:txBody>
      </p:sp>
      <p:sp>
        <p:nvSpPr>
          <p:cNvPr id="27" name="Text Placeholder 13"/>
          <p:cNvSpPr>
            <a:spLocks noGrp="1"/>
          </p:cNvSpPr>
          <p:nvPr>
            <p:ph type="body" sz="quarter" idx="24"/>
          </p:nvPr>
        </p:nvSpPr>
        <p:spPr>
          <a:xfrm>
            <a:off x="5845130" y="4494221"/>
            <a:ext cx="2571768" cy="1285884"/>
          </a:xfrm>
        </p:spPr>
        <p:txBody>
          <a:bodyPr>
            <a:normAutofit/>
          </a:bodyPr>
          <a:lstStyle>
            <a:lvl1pPr marL="0" indent="0">
              <a:spcAft>
                <a:spcPts val="0"/>
              </a:spcAft>
              <a:buNone/>
              <a:defRPr sz="1400"/>
            </a:lvl1pPr>
          </a:lstStyle>
          <a:p>
            <a:pPr lvl="0"/>
            <a:r>
              <a:rPr lang="es-ES" smtClean="0"/>
              <a:t>Haga clic para modificar el estilo de texto del patrón</a:t>
            </a:r>
          </a:p>
        </p:txBody>
      </p:sp>
      <p:sp>
        <p:nvSpPr>
          <p:cNvPr id="20" name="Title Placeholder 1"/>
          <p:cNvSpPr>
            <a:spLocks noGrp="1"/>
          </p:cNvSpPr>
          <p:nvPr>
            <p:ph type="title"/>
          </p:nvPr>
        </p:nvSpPr>
        <p:spPr>
          <a:xfrm>
            <a:off x="714348" y="318060"/>
            <a:ext cx="7508902" cy="770400"/>
          </a:xfrm>
          <a:prstGeom prst="rect">
            <a:avLst/>
          </a:prstGeom>
        </p:spPr>
        <p:txBody>
          <a:bodyPr rtlCol="0">
            <a:normAutofit/>
          </a:bodyPr>
          <a:lstStyle/>
          <a:p>
            <a:r>
              <a:rPr lang="es-ES" smtClean="0"/>
              <a:t>Haga clic para modificar el estilo de título del patrón</a:t>
            </a:r>
            <a:endParaRPr lang="en-GB" dirty="0"/>
          </a:p>
        </p:txBody>
      </p:sp>
      <p:sp>
        <p:nvSpPr>
          <p:cNvPr id="16" name="Date Placeholder 2"/>
          <p:cNvSpPr>
            <a:spLocks noGrp="1"/>
          </p:cNvSpPr>
          <p:nvPr>
            <p:ph type="dt" sz="half" idx="25"/>
          </p:nvPr>
        </p:nvSpPr>
        <p:spPr/>
        <p:txBody>
          <a:bodyPr/>
          <a:lstStyle>
            <a:lvl1pPr>
              <a:defRPr/>
            </a:lvl1pPr>
          </a:lstStyle>
          <a:p>
            <a:r>
              <a:rPr lang="en-US" smtClean="0"/>
              <a:t>Enero 2016</a:t>
            </a:r>
            <a:endParaRPr lang="en-US"/>
          </a:p>
        </p:txBody>
      </p:sp>
      <p:sp>
        <p:nvSpPr>
          <p:cNvPr id="18" name="Footer Placeholder 3"/>
          <p:cNvSpPr>
            <a:spLocks noGrp="1"/>
          </p:cNvSpPr>
          <p:nvPr>
            <p:ph type="ftr" sz="quarter" idx="26"/>
          </p:nvPr>
        </p:nvSpPr>
        <p:spPr>
          <a:xfrm>
            <a:off x="847725" y="6515100"/>
            <a:ext cx="5722938" cy="220663"/>
          </a:xfrm>
        </p:spPr>
        <p:txBody>
          <a:bodyPr/>
          <a:lstStyle>
            <a:lvl1pPr>
              <a:defRPr/>
            </a:lvl1pPr>
          </a:lstStyle>
          <a:p>
            <a:r>
              <a:rPr lang="en-US" smtClean="0"/>
              <a:t>Formación Comercial AVP</a:t>
            </a:r>
            <a:endParaRPr lang="en-US"/>
          </a:p>
        </p:txBody>
      </p:sp>
      <p:sp>
        <p:nvSpPr>
          <p:cNvPr id="19" name="Slide Number Placeholder 4"/>
          <p:cNvSpPr>
            <a:spLocks noGrp="1"/>
          </p:cNvSpPr>
          <p:nvPr>
            <p:ph type="sldNum" sz="quarter" idx="27"/>
          </p:nvPr>
        </p:nvSpPr>
        <p:spPr/>
        <p:txBody>
          <a:bodyPr/>
          <a:lstStyle>
            <a:lvl1pPr>
              <a:defRPr/>
            </a:lvl1pPr>
          </a:lstStyle>
          <a:p>
            <a:fld id="{BE63B3E6-D265-904B-89F0-1EB34D97FED9}" type="slidenum">
              <a:rPr lang="en-US"/>
              <a:pPr/>
              <a:t>‹Nº›</a:t>
            </a:fld>
            <a:endParaRPr lang="en-US"/>
          </a:p>
        </p:txBody>
      </p:sp>
    </p:spTree>
    <p:extLst>
      <p:ext uri="{BB962C8B-B14F-4D97-AF65-F5344CB8AC3E}">
        <p14:creationId xmlns:p14="http://schemas.microsoft.com/office/powerpoint/2010/main" val="1129139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r>
              <a:rPr lang="en-US" smtClean="0"/>
              <a:t>Enero 2016</a:t>
            </a:r>
            <a:endParaRPr lang="en-US" dirty="0"/>
          </a:p>
        </p:txBody>
      </p:sp>
      <p:sp>
        <p:nvSpPr>
          <p:cNvPr id="4" name="Footer Placeholder 3"/>
          <p:cNvSpPr>
            <a:spLocks noGrp="1"/>
          </p:cNvSpPr>
          <p:nvPr>
            <p:ph type="ftr" sz="quarter" idx="11"/>
          </p:nvPr>
        </p:nvSpPr>
        <p:spPr/>
        <p:txBody>
          <a:bodyPr/>
          <a:lstStyle/>
          <a:p>
            <a:r>
              <a:rPr lang="en-US" smtClean="0"/>
              <a:t>Formación Comercial AVP</a:t>
            </a:r>
            <a:endParaRPr lang="en-US" dirty="0"/>
          </a:p>
        </p:txBody>
      </p:sp>
      <p:sp>
        <p:nvSpPr>
          <p:cNvPr id="5" name="Slide Number Placeholder 4"/>
          <p:cNvSpPr>
            <a:spLocks noGrp="1"/>
          </p:cNvSpPr>
          <p:nvPr>
            <p:ph type="sldNum" sz="quarter" idx="12"/>
          </p:nvPr>
        </p:nvSpPr>
        <p:spPr/>
        <p:txBody>
          <a:bodyPr/>
          <a:lstStyle/>
          <a:p>
            <a:fld id="{A00D04D3-6869-BB44-8BA5-A16A36BD108E}" type="slidenum">
              <a:rPr lang="en-US" smtClean="0"/>
              <a:pPr/>
              <a:t>‹Nº›</a:t>
            </a:fld>
            <a:endParaRPr lang="en-US" dirty="0"/>
          </a:p>
        </p:txBody>
      </p:sp>
    </p:spTree>
    <p:extLst>
      <p:ext uri="{BB962C8B-B14F-4D97-AF65-F5344CB8AC3E}">
        <p14:creationId xmlns:p14="http://schemas.microsoft.com/office/powerpoint/2010/main" val="4646878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for Background Formatting (with Caption)">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720725" y="2786063"/>
            <a:ext cx="7065963" cy="2714625"/>
          </a:xfrm>
        </p:spPr>
        <p:txBody>
          <a:bodyPr/>
          <a:lstStyle>
            <a:lvl1pPr marL="0" indent="0">
              <a:buFontTx/>
              <a:buNone/>
              <a:defRPr sz="3600">
                <a:solidFill>
                  <a:schemeClr val="bg1"/>
                </a:solidFill>
              </a:defRPr>
            </a:lvl1pPr>
            <a:lvl2pPr marL="0" indent="0">
              <a:buFontTx/>
              <a:buNone/>
              <a:defRPr>
                <a:solidFill>
                  <a:schemeClr val="bg1"/>
                </a:solidFill>
              </a:defRPr>
            </a:lvl2pPr>
            <a:lvl3pPr marL="0" indent="0">
              <a:buFontTx/>
              <a:buNone/>
              <a:defRPr>
                <a:solidFill>
                  <a:schemeClr val="bg1"/>
                </a:solidFill>
              </a:defRPr>
            </a:lvl3pPr>
            <a:lvl4pPr marL="0" indent="0">
              <a:buFontTx/>
              <a:buNone/>
              <a:defRPr>
                <a:solidFill>
                  <a:schemeClr val="bg1"/>
                </a:solidFill>
              </a:defRPr>
            </a:lvl4pPr>
            <a:lvl5pPr marL="0" indent="0">
              <a:buFontTx/>
              <a:buNone/>
              <a:defRPr>
                <a:solidFill>
                  <a:schemeClr val="bg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3" name="Date Placeholder 1"/>
          <p:cNvSpPr>
            <a:spLocks noGrp="1"/>
          </p:cNvSpPr>
          <p:nvPr>
            <p:ph type="dt" sz="half" idx="14"/>
          </p:nvPr>
        </p:nvSpPr>
        <p:spPr/>
        <p:txBody>
          <a:bodyPr/>
          <a:lstStyle>
            <a:lvl1pPr>
              <a:defRPr/>
            </a:lvl1pPr>
          </a:lstStyle>
          <a:p>
            <a:r>
              <a:rPr lang="en-US" smtClean="0"/>
              <a:t>Enero 2016</a:t>
            </a:r>
            <a:endParaRPr lang="en-US"/>
          </a:p>
        </p:txBody>
      </p:sp>
      <p:sp>
        <p:nvSpPr>
          <p:cNvPr id="4" name="Footer Placeholder 2"/>
          <p:cNvSpPr>
            <a:spLocks noGrp="1"/>
          </p:cNvSpPr>
          <p:nvPr>
            <p:ph type="ftr" sz="quarter" idx="15"/>
          </p:nvPr>
        </p:nvSpPr>
        <p:spPr>
          <a:xfrm>
            <a:off x="847725" y="6515100"/>
            <a:ext cx="5722938" cy="220663"/>
          </a:xfrm>
        </p:spPr>
        <p:txBody>
          <a:bodyPr/>
          <a:lstStyle>
            <a:lvl1pPr>
              <a:defRPr/>
            </a:lvl1pPr>
          </a:lstStyle>
          <a:p>
            <a:r>
              <a:rPr lang="en-US" smtClean="0"/>
              <a:t>Formación Comercial AVP</a:t>
            </a:r>
            <a:endParaRPr lang="en-US" dirty="0"/>
          </a:p>
        </p:txBody>
      </p:sp>
      <p:sp>
        <p:nvSpPr>
          <p:cNvPr id="5" name="Slide Number Placeholder 3"/>
          <p:cNvSpPr>
            <a:spLocks noGrp="1"/>
          </p:cNvSpPr>
          <p:nvPr>
            <p:ph type="sldNum" sz="quarter" idx="16"/>
          </p:nvPr>
        </p:nvSpPr>
        <p:spPr/>
        <p:txBody>
          <a:bodyPr/>
          <a:lstStyle>
            <a:lvl1pPr>
              <a:defRPr/>
            </a:lvl1pPr>
          </a:lstStyle>
          <a:p>
            <a:fld id="{ABA39014-4401-4F4C-93CD-EAC55C998E45}" type="slidenum">
              <a:rPr lang="en-US"/>
              <a:pPr/>
              <a:t>‹Nº›</a:t>
            </a:fld>
            <a:endParaRPr lang="en-US"/>
          </a:p>
        </p:txBody>
      </p:sp>
    </p:spTree>
    <p:extLst>
      <p:ext uri="{BB962C8B-B14F-4D97-AF65-F5344CB8AC3E}">
        <p14:creationId xmlns:p14="http://schemas.microsoft.com/office/powerpoint/2010/main" val="137055678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Enero 2016</a:t>
            </a:r>
            <a:endParaRPr lang="en-US"/>
          </a:p>
        </p:txBody>
      </p:sp>
      <p:sp>
        <p:nvSpPr>
          <p:cNvPr id="3" name="Footer Placeholder 2"/>
          <p:cNvSpPr>
            <a:spLocks noGrp="1"/>
          </p:cNvSpPr>
          <p:nvPr>
            <p:ph type="ftr" sz="quarter" idx="11"/>
          </p:nvPr>
        </p:nvSpPr>
        <p:spPr>
          <a:xfrm>
            <a:off x="827088" y="6516688"/>
            <a:ext cx="5722937" cy="220662"/>
          </a:xfrm>
        </p:spPr>
        <p:txBody>
          <a:bodyPr/>
          <a:lstStyle>
            <a:lvl1pPr>
              <a:defRPr/>
            </a:lvl1pPr>
          </a:lstStyle>
          <a:p>
            <a:r>
              <a:rPr lang="en-US" smtClean="0"/>
              <a:t>Formación Comercial AVP</a:t>
            </a:r>
            <a:endParaRPr lang="en-US"/>
          </a:p>
        </p:txBody>
      </p:sp>
      <p:sp>
        <p:nvSpPr>
          <p:cNvPr id="4" name="Slide Number Placeholder 3"/>
          <p:cNvSpPr>
            <a:spLocks noGrp="1"/>
          </p:cNvSpPr>
          <p:nvPr>
            <p:ph type="sldNum" sz="quarter" idx="12"/>
          </p:nvPr>
        </p:nvSpPr>
        <p:spPr/>
        <p:txBody>
          <a:bodyPr/>
          <a:lstStyle>
            <a:lvl1pPr>
              <a:defRPr/>
            </a:lvl1pPr>
          </a:lstStyle>
          <a:p>
            <a:fld id="{A4E7D489-2922-6F41-A7A2-58726C6F8EFB}" type="slidenum">
              <a:rPr lang="en-US"/>
              <a:pPr/>
              <a:t>‹Nº›</a:t>
            </a:fld>
            <a:endParaRPr lang="en-US"/>
          </a:p>
        </p:txBody>
      </p:sp>
      <p:pic>
        <p:nvPicPr>
          <p:cNvPr id="5" name="Picture 4" descr="descriptors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48892"/>
          </a:xfrm>
          <a:prstGeom prst="rect">
            <a:avLst/>
          </a:prstGeom>
        </p:spPr>
      </p:pic>
    </p:spTree>
    <p:extLst>
      <p:ext uri="{BB962C8B-B14F-4D97-AF65-F5344CB8AC3E}">
        <p14:creationId xmlns:p14="http://schemas.microsoft.com/office/powerpoint/2010/main" val="375300663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p:txBody>
          <a:bodyPr/>
          <a:lstStyle>
            <a:lvl1pPr>
              <a:buFont typeface="Arial" charset="0"/>
              <a:buNone/>
              <a:defRPr>
                <a:latin typeface="Arial" charset="0"/>
              </a:defRPr>
            </a:lvl1pPr>
          </a:lstStyle>
          <a:p>
            <a:pPr>
              <a:defRPr/>
            </a:pPr>
            <a:r>
              <a:rPr lang="es-ES" altLang="es-ES" dirty="0"/>
              <a:t>Formación Comercial AVP</a:t>
            </a:r>
          </a:p>
        </p:txBody>
      </p:sp>
      <p:sp>
        <p:nvSpPr>
          <p:cNvPr id="3" name="Rectangle 24"/>
          <p:cNvSpPr>
            <a:spLocks noGrp="1" noChangeArrowheads="1"/>
          </p:cNvSpPr>
          <p:nvPr>
            <p:ph type="sldNum" sz="quarter" idx="11"/>
          </p:nvPr>
        </p:nvSpPr>
        <p:spPr/>
        <p:txBody>
          <a:bodyPr/>
          <a:lstStyle>
            <a:lvl1pPr>
              <a:buFont typeface="Arial" charset="0"/>
              <a:buNone/>
              <a:defRPr>
                <a:latin typeface="Arial" charset="0"/>
              </a:defRPr>
            </a:lvl1pPr>
          </a:lstStyle>
          <a:p>
            <a:pPr>
              <a:defRPr/>
            </a:pPr>
            <a:r>
              <a:rPr lang="es-ES" altLang="es-ES" dirty="0" err="1"/>
              <a:t>pag</a:t>
            </a:r>
            <a:r>
              <a:rPr lang="es-ES" altLang="es-ES" dirty="0"/>
              <a:t> </a:t>
            </a:r>
            <a:fld id="{696199B5-3101-4D4B-80FC-E8CFCA25A469}" type="slidenum">
              <a:rPr lang="es-ES" altLang="es-ES"/>
              <a:pPr>
                <a:defRPr/>
              </a:pPr>
              <a:t>‹Nº›</a:t>
            </a:fld>
            <a:endParaRPr lang="es-ES" altLang="es-ES" dirty="0"/>
          </a:p>
        </p:txBody>
      </p:sp>
    </p:spTree>
    <p:extLst>
      <p:ext uri="{BB962C8B-B14F-4D97-AF65-F5344CB8AC3E}">
        <p14:creationId xmlns:p14="http://schemas.microsoft.com/office/powerpoint/2010/main" val="295303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r>
              <a:rPr lang="en-US" smtClean="0"/>
              <a:t>Enero 2016</a:t>
            </a:r>
            <a:endParaRPr lang="en-US"/>
          </a:p>
        </p:txBody>
      </p:sp>
      <p:sp>
        <p:nvSpPr>
          <p:cNvPr id="5" name="Footer Placeholder 4"/>
          <p:cNvSpPr>
            <a:spLocks noGrp="1"/>
          </p:cNvSpPr>
          <p:nvPr>
            <p:ph type="ftr" sz="quarter" idx="11"/>
          </p:nvPr>
        </p:nvSpPr>
        <p:spPr/>
        <p:txBody>
          <a:bodyPr/>
          <a:lstStyle/>
          <a:p>
            <a:r>
              <a:rPr lang="en-US" smtClean="0"/>
              <a:t>Formación Comercial AVP</a:t>
            </a:r>
            <a:endParaRPr lang="en-US"/>
          </a:p>
        </p:txBody>
      </p:sp>
      <p:sp>
        <p:nvSpPr>
          <p:cNvPr id="6" name="Slide Number Placeholder 5"/>
          <p:cNvSpPr>
            <a:spLocks noGrp="1"/>
          </p:cNvSpPr>
          <p:nvPr>
            <p:ph type="sldNum" sz="quarter" idx="12"/>
          </p:nvPr>
        </p:nvSpPr>
        <p:spPr/>
        <p:txBody>
          <a:bodyPr/>
          <a:lstStyle/>
          <a:p>
            <a:fld id="{6C28F2C8-F339-FB40-99BD-DB312EDB6988}" type="slidenum">
              <a:rPr lang="en-US" smtClean="0"/>
              <a:t>‹Nº›</a:t>
            </a:fld>
            <a:endParaRPr lang="en-US"/>
          </a:p>
        </p:txBody>
      </p:sp>
    </p:spTree>
    <p:extLst>
      <p:ext uri="{BB962C8B-B14F-4D97-AF65-F5344CB8AC3E}">
        <p14:creationId xmlns:p14="http://schemas.microsoft.com/office/powerpoint/2010/main" val="26505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for image)">
    <p:spTree>
      <p:nvGrpSpPr>
        <p:cNvPr id="1" name=""/>
        <p:cNvGrpSpPr/>
        <p:nvPr/>
      </p:nvGrpSpPr>
      <p:grpSpPr>
        <a:xfrm>
          <a:off x="0" y="0"/>
          <a:ext cx="0" cy="0"/>
          <a:chOff x="0" y="0"/>
          <a:chExt cx="0" cy="0"/>
        </a:xfrm>
      </p:grpSpPr>
      <p:pic>
        <p:nvPicPr>
          <p:cNvPr id="2" name="Picture 1" descr="fullpage_logo_top.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48892"/>
          </a:xfrm>
          <a:prstGeom prst="rect">
            <a:avLst/>
          </a:prstGeom>
        </p:spPr>
      </p:pic>
    </p:spTree>
    <p:extLst>
      <p:ext uri="{BB962C8B-B14F-4D97-AF65-F5344CB8AC3E}">
        <p14:creationId xmlns:p14="http://schemas.microsoft.com/office/powerpoint/2010/main" val="19894033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US" smtClean="0"/>
              <a:t>Enero 2016</a:t>
            </a:r>
            <a:endParaRPr lang="en-US"/>
          </a:p>
        </p:txBody>
      </p:sp>
      <p:sp>
        <p:nvSpPr>
          <p:cNvPr id="5" name="Footer Placeholder 4"/>
          <p:cNvSpPr>
            <a:spLocks noGrp="1"/>
          </p:cNvSpPr>
          <p:nvPr>
            <p:ph type="ftr" sz="quarter" idx="11"/>
          </p:nvPr>
        </p:nvSpPr>
        <p:spPr/>
        <p:txBody>
          <a:bodyPr/>
          <a:lstStyle/>
          <a:p>
            <a:r>
              <a:rPr lang="en-US" smtClean="0"/>
              <a:t>Formación Comercial AVP</a:t>
            </a:r>
            <a:endParaRPr lang="en-US"/>
          </a:p>
        </p:txBody>
      </p:sp>
      <p:sp>
        <p:nvSpPr>
          <p:cNvPr id="6" name="Slide Number Placeholder 5"/>
          <p:cNvSpPr>
            <a:spLocks noGrp="1"/>
          </p:cNvSpPr>
          <p:nvPr>
            <p:ph type="sldNum" sz="quarter" idx="12"/>
          </p:nvPr>
        </p:nvSpPr>
        <p:spPr/>
        <p:txBody>
          <a:bodyPr/>
          <a:lstStyle/>
          <a:p>
            <a:fld id="{6C28F2C8-F339-FB40-99BD-DB312EDB6988}" type="slidenum">
              <a:rPr lang="en-US" smtClean="0"/>
              <a:t>‹Nº›</a:t>
            </a:fld>
            <a:endParaRPr lang="en-US"/>
          </a:p>
        </p:txBody>
      </p:sp>
    </p:spTree>
    <p:extLst>
      <p:ext uri="{BB962C8B-B14F-4D97-AF65-F5344CB8AC3E}">
        <p14:creationId xmlns:p14="http://schemas.microsoft.com/office/powerpoint/2010/main" val="255080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r>
              <a:rPr lang="en-US" smtClean="0"/>
              <a:t>Enero 2016</a:t>
            </a:r>
            <a:endParaRPr lang="en-US"/>
          </a:p>
        </p:txBody>
      </p:sp>
      <p:sp>
        <p:nvSpPr>
          <p:cNvPr id="5" name="Footer Placeholder 4"/>
          <p:cNvSpPr>
            <a:spLocks noGrp="1"/>
          </p:cNvSpPr>
          <p:nvPr>
            <p:ph type="ftr" sz="quarter" idx="11"/>
          </p:nvPr>
        </p:nvSpPr>
        <p:spPr/>
        <p:txBody>
          <a:bodyPr/>
          <a:lstStyle/>
          <a:p>
            <a:r>
              <a:rPr lang="en-US" smtClean="0"/>
              <a:t>Formación Comercial AVP</a:t>
            </a:r>
            <a:endParaRPr lang="en-US"/>
          </a:p>
        </p:txBody>
      </p:sp>
      <p:sp>
        <p:nvSpPr>
          <p:cNvPr id="6" name="Slide Number Placeholder 5"/>
          <p:cNvSpPr>
            <a:spLocks noGrp="1"/>
          </p:cNvSpPr>
          <p:nvPr>
            <p:ph type="sldNum" sz="quarter" idx="12"/>
          </p:nvPr>
        </p:nvSpPr>
        <p:spPr/>
        <p:txBody>
          <a:bodyPr/>
          <a:lstStyle/>
          <a:p>
            <a:fld id="{6C28F2C8-F339-FB40-99BD-DB312EDB6988}" type="slidenum">
              <a:rPr lang="en-US" smtClean="0"/>
              <a:t>‹Nº›</a:t>
            </a:fld>
            <a:endParaRPr lang="en-US"/>
          </a:p>
        </p:txBody>
      </p:sp>
    </p:spTree>
    <p:extLst>
      <p:ext uri="{BB962C8B-B14F-4D97-AF65-F5344CB8AC3E}">
        <p14:creationId xmlns:p14="http://schemas.microsoft.com/office/powerpoint/2010/main" val="3318998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r>
              <a:rPr lang="en-US" smtClean="0"/>
              <a:t>Enero 2016</a:t>
            </a:r>
            <a:endParaRPr lang="en-US"/>
          </a:p>
        </p:txBody>
      </p:sp>
      <p:sp>
        <p:nvSpPr>
          <p:cNvPr id="6" name="Footer Placeholder 5"/>
          <p:cNvSpPr>
            <a:spLocks noGrp="1"/>
          </p:cNvSpPr>
          <p:nvPr>
            <p:ph type="ftr" sz="quarter" idx="11"/>
          </p:nvPr>
        </p:nvSpPr>
        <p:spPr/>
        <p:txBody>
          <a:bodyPr/>
          <a:lstStyle/>
          <a:p>
            <a:r>
              <a:rPr lang="en-US" smtClean="0"/>
              <a:t>Formación Comercial AVP</a:t>
            </a:r>
            <a:endParaRPr lang="en-US"/>
          </a:p>
        </p:txBody>
      </p:sp>
      <p:sp>
        <p:nvSpPr>
          <p:cNvPr id="7" name="Slide Number Placeholder 6"/>
          <p:cNvSpPr>
            <a:spLocks noGrp="1"/>
          </p:cNvSpPr>
          <p:nvPr>
            <p:ph type="sldNum" sz="quarter" idx="12"/>
          </p:nvPr>
        </p:nvSpPr>
        <p:spPr/>
        <p:txBody>
          <a:bodyPr/>
          <a:lstStyle/>
          <a:p>
            <a:fld id="{6C28F2C8-F339-FB40-99BD-DB312EDB6988}" type="slidenum">
              <a:rPr lang="en-US" smtClean="0"/>
              <a:t>‹Nº›</a:t>
            </a:fld>
            <a:endParaRPr lang="en-US"/>
          </a:p>
        </p:txBody>
      </p:sp>
    </p:spTree>
    <p:extLst>
      <p:ext uri="{BB962C8B-B14F-4D97-AF65-F5344CB8AC3E}">
        <p14:creationId xmlns:p14="http://schemas.microsoft.com/office/powerpoint/2010/main" val="360873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r>
              <a:rPr lang="en-US" smtClean="0"/>
              <a:t>Enero 2016</a:t>
            </a:r>
            <a:endParaRPr lang="en-US"/>
          </a:p>
        </p:txBody>
      </p:sp>
      <p:sp>
        <p:nvSpPr>
          <p:cNvPr id="8" name="Footer Placeholder 7"/>
          <p:cNvSpPr>
            <a:spLocks noGrp="1"/>
          </p:cNvSpPr>
          <p:nvPr>
            <p:ph type="ftr" sz="quarter" idx="11"/>
          </p:nvPr>
        </p:nvSpPr>
        <p:spPr/>
        <p:txBody>
          <a:bodyPr/>
          <a:lstStyle/>
          <a:p>
            <a:r>
              <a:rPr lang="en-US" smtClean="0"/>
              <a:t>Formación Comercial AVP</a:t>
            </a:r>
            <a:endParaRPr lang="en-US"/>
          </a:p>
        </p:txBody>
      </p:sp>
      <p:sp>
        <p:nvSpPr>
          <p:cNvPr id="9" name="Slide Number Placeholder 8"/>
          <p:cNvSpPr>
            <a:spLocks noGrp="1"/>
          </p:cNvSpPr>
          <p:nvPr>
            <p:ph type="sldNum" sz="quarter" idx="12"/>
          </p:nvPr>
        </p:nvSpPr>
        <p:spPr/>
        <p:txBody>
          <a:bodyPr/>
          <a:lstStyle/>
          <a:p>
            <a:fld id="{6C28F2C8-F339-FB40-99BD-DB312EDB6988}" type="slidenum">
              <a:rPr lang="en-US" smtClean="0"/>
              <a:t>‹Nº›</a:t>
            </a:fld>
            <a:endParaRPr lang="en-US"/>
          </a:p>
        </p:txBody>
      </p:sp>
    </p:spTree>
    <p:extLst>
      <p:ext uri="{BB962C8B-B14F-4D97-AF65-F5344CB8AC3E}">
        <p14:creationId xmlns:p14="http://schemas.microsoft.com/office/powerpoint/2010/main" val="2259899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r>
              <a:rPr lang="en-US" smtClean="0"/>
              <a:t>Enero 2016</a:t>
            </a:r>
            <a:endParaRPr lang="en-US"/>
          </a:p>
        </p:txBody>
      </p:sp>
      <p:sp>
        <p:nvSpPr>
          <p:cNvPr id="4" name="Footer Placeholder 3"/>
          <p:cNvSpPr>
            <a:spLocks noGrp="1"/>
          </p:cNvSpPr>
          <p:nvPr>
            <p:ph type="ftr" sz="quarter" idx="11"/>
          </p:nvPr>
        </p:nvSpPr>
        <p:spPr/>
        <p:txBody>
          <a:bodyPr/>
          <a:lstStyle/>
          <a:p>
            <a:r>
              <a:rPr lang="en-US" smtClean="0"/>
              <a:t>Formación Comercial AVP</a:t>
            </a:r>
            <a:endParaRPr lang="en-US"/>
          </a:p>
        </p:txBody>
      </p:sp>
      <p:sp>
        <p:nvSpPr>
          <p:cNvPr id="5" name="Slide Number Placeholder 4"/>
          <p:cNvSpPr>
            <a:spLocks noGrp="1"/>
          </p:cNvSpPr>
          <p:nvPr>
            <p:ph type="sldNum" sz="quarter" idx="12"/>
          </p:nvPr>
        </p:nvSpPr>
        <p:spPr/>
        <p:txBody>
          <a:bodyPr/>
          <a:lstStyle/>
          <a:p>
            <a:fld id="{6C28F2C8-F339-FB40-99BD-DB312EDB6988}" type="slidenum">
              <a:rPr lang="en-US" smtClean="0"/>
              <a:t>‹Nº›</a:t>
            </a:fld>
            <a:endParaRPr lang="en-US"/>
          </a:p>
        </p:txBody>
      </p:sp>
    </p:spTree>
    <p:extLst>
      <p:ext uri="{BB962C8B-B14F-4D97-AF65-F5344CB8AC3E}">
        <p14:creationId xmlns:p14="http://schemas.microsoft.com/office/powerpoint/2010/main" val="3971077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Enero 2016</a:t>
            </a:r>
            <a:endParaRPr lang="en-US"/>
          </a:p>
        </p:txBody>
      </p:sp>
      <p:sp>
        <p:nvSpPr>
          <p:cNvPr id="3" name="Footer Placeholder 2"/>
          <p:cNvSpPr>
            <a:spLocks noGrp="1"/>
          </p:cNvSpPr>
          <p:nvPr>
            <p:ph type="ftr" sz="quarter" idx="11"/>
          </p:nvPr>
        </p:nvSpPr>
        <p:spPr/>
        <p:txBody>
          <a:bodyPr/>
          <a:lstStyle/>
          <a:p>
            <a:r>
              <a:rPr lang="en-US" smtClean="0"/>
              <a:t>Formación Comercial AVP</a:t>
            </a:r>
            <a:endParaRPr lang="en-US"/>
          </a:p>
        </p:txBody>
      </p:sp>
      <p:sp>
        <p:nvSpPr>
          <p:cNvPr id="4" name="Slide Number Placeholder 3"/>
          <p:cNvSpPr>
            <a:spLocks noGrp="1"/>
          </p:cNvSpPr>
          <p:nvPr>
            <p:ph type="sldNum" sz="quarter" idx="12"/>
          </p:nvPr>
        </p:nvSpPr>
        <p:spPr/>
        <p:txBody>
          <a:bodyPr/>
          <a:lstStyle/>
          <a:p>
            <a:fld id="{6C28F2C8-F339-FB40-99BD-DB312EDB6988}" type="slidenum">
              <a:rPr lang="en-US" smtClean="0"/>
              <a:t>‹Nº›</a:t>
            </a:fld>
            <a:endParaRPr lang="en-US"/>
          </a:p>
        </p:txBody>
      </p:sp>
    </p:spTree>
    <p:extLst>
      <p:ext uri="{BB962C8B-B14F-4D97-AF65-F5344CB8AC3E}">
        <p14:creationId xmlns:p14="http://schemas.microsoft.com/office/powerpoint/2010/main" val="1099005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US" smtClean="0"/>
              <a:t>Enero 2016</a:t>
            </a:r>
            <a:endParaRPr lang="en-US"/>
          </a:p>
        </p:txBody>
      </p:sp>
      <p:sp>
        <p:nvSpPr>
          <p:cNvPr id="6" name="Footer Placeholder 5"/>
          <p:cNvSpPr>
            <a:spLocks noGrp="1"/>
          </p:cNvSpPr>
          <p:nvPr>
            <p:ph type="ftr" sz="quarter" idx="11"/>
          </p:nvPr>
        </p:nvSpPr>
        <p:spPr/>
        <p:txBody>
          <a:bodyPr/>
          <a:lstStyle/>
          <a:p>
            <a:r>
              <a:rPr lang="en-US" smtClean="0"/>
              <a:t>Formación Comercial AVP</a:t>
            </a:r>
            <a:endParaRPr lang="en-US"/>
          </a:p>
        </p:txBody>
      </p:sp>
      <p:sp>
        <p:nvSpPr>
          <p:cNvPr id="7" name="Slide Number Placeholder 6"/>
          <p:cNvSpPr>
            <a:spLocks noGrp="1"/>
          </p:cNvSpPr>
          <p:nvPr>
            <p:ph type="sldNum" sz="quarter" idx="12"/>
          </p:nvPr>
        </p:nvSpPr>
        <p:spPr/>
        <p:txBody>
          <a:bodyPr/>
          <a:lstStyle/>
          <a:p>
            <a:fld id="{6C28F2C8-F339-FB40-99BD-DB312EDB6988}" type="slidenum">
              <a:rPr lang="en-US" smtClean="0"/>
              <a:t>‹Nº›</a:t>
            </a:fld>
            <a:endParaRPr lang="en-US"/>
          </a:p>
        </p:txBody>
      </p:sp>
    </p:spTree>
    <p:extLst>
      <p:ext uri="{BB962C8B-B14F-4D97-AF65-F5344CB8AC3E}">
        <p14:creationId xmlns:p14="http://schemas.microsoft.com/office/powerpoint/2010/main" val="206014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US" smtClean="0"/>
              <a:t>Enero 2016</a:t>
            </a:r>
            <a:endParaRPr lang="en-US"/>
          </a:p>
        </p:txBody>
      </p:sp>
      <p:sp>
        <p:nvSpPr>
          <p:cNvPr id="6" name="Footer Placeholder 5"/>
          <p:cNvSpPr>
            <a:spLocks noGrp="1"/>
          </p:cNvSpPr>
          <p:nvPr>
            <p:ph type="ftr" sz="quarter" idx="11"/>
          </p:nvPr>
        </p:nvSpPr>
        <p:spPr/>
        <p:txBody>
          <a:bodyPr/>
          <a:lstStyle/>
          <a:p>
            <a:r>
              <a:rPr lang="en-US" smtClean="0"/>
              <a:t>Formación Comercial AVP</a:t>
            </a:r>
            <a:endParaRPr lang="en-US"/>
          </a:p>
        </p:txBody>
      </p:sp>
      <p:sp>
        <p:nvSpPr>
          <p:cNvPr id="7" name="Slide Number Placeholder 6"/>
          <p:cNvSpPr>
            <a:spLocks noGrp="1"/>
          </p:cNvSpPr>
          <p:nvPr>
            <p:ph type="sldNum" sz="quarter" idx="12"/>
          </p:nvPr>
        </p:nvSpPr>
        <p:spPr/>
        <p:txBody>
          <a:bodyPr/>
          <a:lstStyle/>
          <a:p>
            <a:fld id="{6C28F2C8-F339-FB40-99BD-DB312EDB6988}" type="slidenum">
              <a:rPr lang="en-US" smtClean="0"/>
              <a:t>‹Nº›</a:t>
            </a:fld>
            <a:endParaRPr lang="en-US"/>
          </a:p>
        </p:txBody>
      </p:sp>
    </p:spTree>
    <p:extLst>
      <p:ext uri="{BB962C8B-B14F-4D97-AF65-F5344CB8AC3E}">
        <p14:creationId xmlns:p14="http://schemas.microsoft.com/office/powerpoint/2010/main" val="1341087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US" smtClean="0"/>
              <a:t>Enero 2016</a:t>
            </a:r>
            <a:endParaRPr lang="en-US"/>
          </a:p>
        </p:txBody>
      </p:sp>
      <p:sp>
        <p:nvSpPr>
          <p:cNvPr id="5" name="Footer Placeholder 4"/>
          <p:cNvSpPr>
            <a:spLocks noGrp="1"/>
          </p:cNvSpPr>
          <p:nvPr>
            <p:ph type="ftr" sz="quarter" idx="11"/>
          </p:nvPr>
        </p:nvSpPr>
        <p:spPr/>
        <p:txBody>
          <a:bodyPr/>
          <a:lstStyle/>
          <a:p>
            <a:r>
              <a:rPr lang="en-US" smtClean="0"/>
              <a:t>Formación Comercial AVP</a:t>
            </a:r>
            <a:endParaRPr lang="en-US"/>
          </a:p>
        </p:txBody>
      </p:sp>
      <p:sp>
        <p:nvSpPr>
          <p:cNvPr id="6" name="Slide Number Placeholder 5"/>
          <p:cNvSpPr>
            <a:spLocks noGrp="1"/>
          </p:cNvSpPr>
          <p:nvPr>
            <p:ph type="sldNum" sz="quarter" idx="12"/>
          </p:nvPr>
        </p:nvSpPr>
        <p:spPr/>
        <p:txBody>
          <a:bodyPr/>
          <a:lstStyle/>
          <a:p>
            <a:fld id="{6C28F2C8-F339-FB40-99BD-DB312EDB6988}" type="slidenum">
              <a:rPr lang="en-US" smtClean="0"/>
              <a:t>‹Nº›</a:t>
            </a:fld>
            <a:endParaRPr lang="en-US"/>
          </a:p>
        </p:txBody>
      </p:sp>
    </p:spTree>
    <p:extLst>
      <p:ext uri="{BB962C8B-B14F-4D97-AF65-F5344CB8AC3E}">
        <p14:creationId xmlns:p14="http://schemas.microsoft.com/office/powerpoint/2010/main" val="3530216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US" smtClean="0"/>
              <a:t>Enero 2016</a:t>
            </a:r>
            <a:endParaRPr lang="en-US"/>
          </a:p>
        </p:txBody>
      </p:sp>
      <p:sp>
        <p:nvSpPr>
          <p:cNvPr id="5" name="Footer Placeholder 4"/>
          <p:cNvSpPr>
            <a:spLocks noGrp="1"/>
          </p:cNvSpPr>
          <p:nvPr>
            <p:ph type="ftr" sz="quarter" idx="11"/>
          </p:nvPr>
        </p:nvSpPr>
        <p:spPr/>
        <p:txBody>
          <a:bodyPr/>
          <a:lstStyle/>
          <a:p>
            <a:r>
              <a:rPr lang="en-US" smtClean="0"/>
              <a:t>Formación Comercial AVP</a:t>
            </a:r>
            <a:endParaRPr lang="en-US"/>
          </a:p>
        </p:txBody>
      </p:sp>
      <p:sp>
        <p:nvSpPr>
          <p:cNvPr id="6" name="Slide Number Placeholder 5"/>
          <p:cNvSpPr>
            <a:spLocks noGrp="1"/>
          </p:cNvSpPr>
          <p:nvPr>
            <p:ph type="sldNum" sz="quarter" idx="12"/>
          </p:nvPr>
        </p:nvSpPr>
        <p:spPr/>
        <p:txBody>
          <a:bodyPr/>
          <a:lstStyle/>
          <a:p>
            <a:fld id="{6C28F2C8-F339-FB40-99BD-DB312EDB6988}" type="slidenum">
              <a:rPr lang="en-US" smtClean="0"/>
              <a:t>‹Nº›</a:t>
            </a:fld>
            <a:endParaRPr lang="en-US"/>
          </a:p>
        </p:txBody>
      </p:sp>
    </p:spTree>
    <p:extLst>
      <p:ext uri="{BB962C8B-B14F-4D97-AF65-F5344CB8AC3E}">
        <p14:creationId xmlns:p14="http://schemas.microsoft.com/office/powerpoint/2010/main" val="420640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fullpage_logo_bottom.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48892"/>
          </a:xfrm>
          <a:prstGeom prst="rect">
            <a:avLst/>
          </a:prstGeom>
        </p:spPr>
      </p:pic>
    </p:spTree>
    <p:extLst>
      <p:ext uri="{BB962C8B-B14F-4D97-AF65-F5344CB8AC3E}">
        <p14:creationId xmlns:p14="http://schemas.microsoft.com/office/powerpoint/2010/main" val="2886978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FF73DF2-2286-4A07-BB17-AD33C18885A1}" type="datetimeFigureOut">
              <a:rPr lang="es-ES" smtClean="0">
                <a:solidFill>
                  <a:prstClr val="black">
                    <a:tint val="75000"/>
                  </a:prstClr>
                </a:solidFill>
              </a:rPr>
              <a:pPr/>
              <a:t>04/05/2016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FDE66-8B1E-4707-8BE2-4BF315A59A8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168215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F73DF2-2286-4A07-BB17-AD33C18885A1}" type="datetimeFigureOut">
              <a:rPr lang="es-ES" smtClean="0">
                <a:solidFill>
                  <a:prstClr val="black">
                    <a:tint val="75000"/>
                  </a:prstClr>
                </a:solidFill>
              </a:rPr>
              <a:pPr/>
              <a:t>04/05/2016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FDE66-8B1E-4707-8BE2-4BF315A59A8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584900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FF73DF2-2286-4A07-BB17-AD33C18885A1}" type="datetimeFigureOut">
              <a:rPr lang="es-ES" smtClean="0">
                <a:solidFill>
                  <a:prstClr val="black">
                    <a:tint val="75000"/>
                  </a:prstClr>
                </a:solidFill>
              </a:rPr>
              <a:pPr/>
              <a:t>04/05/2016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FDE66-8B1E-4707-8BE2-4BF315A59A8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68092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FF73DF2-2286-4A07-BB17-AD33C18885A1}" type="datetimeFigureOut">
              <a:rPr lang="es-ES" smtClean="0">
                <a:solidFill>
                  <a:prstClr val="black">
                    <a:tint val="75000"/>
                  </a:prstClr>
                </a:solidFill>
              </a:rPr>
              <a:pPr/>
              <a:t>04/05/2016</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6FFDE66-8B1E-4707-8BE2-4BF315A59A8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072259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FF73DF2-2286-4A07-BB17-AD33C18885A1}" type="datetimeFigureOut">
              <a:rPr lang="es-ES" smtClean="0">
                <a:solidFill>
                  <a:prstClr val="black">
                    <a:tint val="75000"/>
                  </a:prstClr>
                </a:solidFill>
              </a:rPr>
              <a:pPr/>
              <a:t>04/05/2016</a:t>
            </a:fld>
            <a:endParaRPr lang="es-E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6FFDE66-8B1E-4707-8BE2-4BF315A59A8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07262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FF73DF2-2286-4A07-BB17-AD33C18885A1}" type="datetimeFigureOut">
              <a:rPr lang="es-ES" smtClean="0">
                <a:solidFill>
                  <a:prstClr val="black">
                    <a:tint val="75000"/>
                  </a:prstClr>
                </a:solidFill>
              </a:rPr>
              <a:pPr/>
              <a:t>04/05/2016</a:t>
            </a:fld>
            <a:endParaRPr lang="es-E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6FFDE66-8B1E-4707-8BE2-4BF315A59A8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07674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F73DF2-2286-4A07-BB17-AD33C18885A1}" type="datetimeFigureOut">
              <a:rPr lang="es-ES" smtClean="0">
                <a:solidFill>
                  <a:prstClr val="black">
                    <a:tint val="75000"/>
                  </a:prstClr>
                </a:solidFill>
              </a:rPr>
              <a:pPr/>
              <a:t>04/05/2016</a:t>
            </a:fld>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6FFDE66-8B1E-4707-8BE2-4BF315A59A8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824841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F73DF2-2286-4A07-BB17-AD33C18885A1}" type="datetimeFigureOut">
              <a:rPr lang="es-ES" smtClean="0">
                <a:solidFill>
                  <a:prstClr val="black">
                    <a:tint val="75000"/>
                  </a:prstClr>
                </a:solidFill>
              </a:rPr>
              <a:pPr/>
              <a:t>04/05/2016</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6FFDE66-8B1E-4707-8BE2-4BF315A59A8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725157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F73DF2-2286-4A07-BB17-AD33C18885A1}" type="datetimeFigureOut">
              <a:rPr lang="es-ES" smtClean="0">
                <a:solidFill>
                  <a:prstClr val="black">
                    <a:tint val="75000"/>
                  </a:prstClr>
                </a:solidFill>
              </a:rPr>
              <a:pPr/>
              <a:t>04/05/2016</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6FFDE66-8B1E-4707-8BE2-4BF315A59A8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687479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F73DF2-2286-4A07-BB17-AD33C18885A1}" type="datetimeFigureOut">
              <a:rPr lang="es-ES" smtClean="0">
                <a:solidFill>
                  <a:prstClr val="black">
                    <a:tint val="75000"/>
                  </a:prstClr>
                </a:solidFill>
              </a:rPr>
              <a:pPr/>
              <a:t>04/05/2016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FDE66-8B1E-4707-8BE2-4BF315A59A8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836663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77659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F73DF2-2286-4A07-BB17-AD33C18885A1}" type="datetimeFigureOut">
              <a:rPr lang="es-ES" smtClean="0">
                <a:solidFill>
                  <a:prstClr val="black">
                    <a:tint val="75000"/>
                  </a:prstClr>
                </a:solidFill>
              </a:rPr>
              <a:pPr/>
              <a:t>04/05/2016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FDE66-8B1E-4707-8BE2-4BF315A59A8F}"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36722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p:txBody>
          <a:bodyPr/>
          <a:lstStyle>
            <a:lvl1pPr>
              <a:buFont typeface="Arial" charset="0"/>
              <a:buNone/>
              <a:defRPr>
                <a:latin typeface="Arial" charset="0"/>
              </a:defRPr>
            </a:lvl1pPr>
          </a:lstStyle>
          <a:p>
            <a:pPr>
              <a:defRPr/>
            </a:pPr>
            <a:r>
              <a:rPr lang="es-ES" altLang="es-ES" dirty="0">
                <a:solidFill>
                  <a:prstClr val="black">
                    <a:tint val="75000"/>
                  </a:prstClr>
                </a:solidFill>
              </a:rPr>
              <a:t>Formación Comercial AVP</a:t>
            </a:r>
          </a:p>
        </p:txBody>
      </p:sp>
      <p:sp>
        <p:nvSpPr>
          <p:cNvPr id="3" name="Rectangle 24"/>
          <p:cNvSpPr>
            <a:spLocks noGrp="1" noChangeArrowheads="1"/>
          </p:cNvSpPr>
          <p:nvPr>
            <p:ph type="sldNum" sz="quarter" idx="11"/>
          </p:nvPr>
        </p:nvSpPr>
        <p:spPr/>
        <p:txBody>
          <a:bodyPr/>
          <a:lstStyle>
            <a:lvl1pPr>
              <a:buFont typeface="Arial" charset="0"/>
              <a:buNone/>
              <a:defRPr>
                <a:latin typeface="Arial" charset="0"/>
              </a:defRPr>
            </a:lvl1pPr>
          </a:lstStyle>
          <a:p>
            <a:pPr>
              <a:defRPr/>
            </a:pPr>
            <a:r>
              <a:rPr lang="es-ES" altLang="es-ES" dirty="0" err="1">
                <a:solidFill>
                  <a:prstClr val="black">
                    <a:tint val="75000"/>
                  </a:prstClr>
                </a:solidFill>
              </a:rPr>
              <a:t>pag</a:t>
            </a:r>
            <a:r>
              <a:rPr lang="es-ES" altLang="es-ES" dirty="0">
                <a:solidFill>
                  <a:prstClr val="black">
                    <a:tint val="75000"/>
                  </a:prstClr>
                </a:solidFill>
              </a:rPr>
              <a:t> </a:t>
            </a:r>
            <a:fld id="{696199B5-3101-4D4B-80FC-E8CFCA25A469}" type="slidenum">
              <a:rPr lang="es-ES" altLang="es-ES">
                <a:solidFill>
                  <a:prstClr val="black">
                    <a:tint val="75000"/>
                  </a:prstClr>
                </a:solidFill>
              </a:rPr>
              <a:pPr>
                <a:defRPr/>
              </a:pPr>
              <a:t>‹Nº›</a:t>
            </a:fld>
            <a:endParaRPr lang="es-ES" altLang="es-ES" dirty="0">
              <a:solidFill>
                <a:prstClr val="black">
                  <a:tint val="75000"/>
                </a:prstClr>
              </a:solidFill>
            </a:endParaRPr>
          </a:p>
        </p:txBody>
      </p:sp>
    </p:spTree>
    <p:extLst>
      <p:ext uri="{BB962C8B-B14F-4D97-AF65-F5344CB8AC3E}">
        <p14:creationId xmlns:p14="http://schemas.microsoft.com/office/powerpoint/2010/main" val="3415880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Blank for Background Formatting (with Caption)">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720725" y="2786063"/>
            <a:ext cx="7065963" cy="2714625"/>
          </a:xfrm>
        </p:spPr>
        <p:txBody>
          <a:bodyPr/>
          <a:lstStyle>
            <a:lvl1pPr marL="0" indent="0">
              <a:buFontTx/>
              <a:buNone/>
              <a:defRPr sz="3600">
                <a:solidFill>
                  <a:schemeClr val="bg1"/>
                </a:solidFill>
              </a:defRPr>
            </a:lvl1pPr>
            <a:lvl2pPr marL="0" indent="0">
              <a:buFontTx/>
              <a:buNone/>
              <a:defRPr>
                <a:solidFill>
                  <a:schemeClr val="bg1"/>
                </a:solidFill>
              </a:defRPr>
            </a:lvl2pPr>
            <a:lvl3pPr marL="0" indent="0">
              <a:buFontTx/>
              <a:buNone/>
              <a:defRPr>
                <a:solidFill>
                  <a:schemeClr val="bg1"/>
                </a:solidFill>
              </a:defRPr>
            </a:lvl3pPr>
            <a:lvl4pPr marL="0" indent="0">
              <a:buFontTx/>
              <a:buNone/>
              <a:defRPr>
                <a:solidFill>
                  <a:schemeClr val="bg1"/>
                </a:solidFill>
              </a:defRPr>
            </a:lvl4pPr>
            <a:lvl5pPr marL="0" indent="0">
              <a:buFontTx/>
              <a:buNone/>
              <a:defRPr>
                <a:solidFill>
                  <a:schemeClr val="bg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3" name="Date Placeholder 1"/>
          <p:cNvSpPr>
            <a:spLocks noGrp="1"/>
          </p:cNvSpPr>
          <p:nvPr>
            <p:ph type="dt" sz="half" idx="14"/>
          </p:nvPr>
        </p:nvSpPr>
        <p:spPr/>
        <p:txBody>
          <a:bodyPr/>
          <a:lstStyle>
            <a:lvl1pPr>
              <a:defRPr/>
            </a:lvl1pPr>
          </a:lstStyle>
          <a:p>
            <a:fld id="{BC5FB015-4C9D-D54D-B930-4E075E2D1753}" type="datetime1">
              <a:rPr lang="en-US">
                <a:solidFill>
                  <a:prstClr val="black">
                    <a:tint val="75000"/>
                  </a:prstClr>
                </a:solidFill>
              </a:rPr>
              <a:pPr/>
              <a:t>5/4/2016</a:t>
            </a:fld>
            <a:endParaRPr lang="en-US">
              <a:solidFill>
                <a:prstClr val="black">
                  <a:tint val="75000"/>
                </a:prstClr>
              </a:solidFill>
            </a:endParaRPr>
          </a:p>
        </p:txBody>
      </p:sp>
      <p:sp>
        <p:nvSpPr>
          <p:cNvPr id="4" name="Footer Placeholder 2"/>
          <p:cNvSpPr>
            <a:spLocks noGrp="1"/>
          </p:cNvSpPr>
          <p:nvPr>
            <p:ph type="ftr" sz="quarter" idx="15"/>
          </p:nvPr>
        </p:nvSpPr>
        <p:spPr>
          <a:xfrm>
            <a:off x="847725" y="6515100"/>
            <a:ext cx="5722938" cy="220663"/>
          </a:xfrm>
        </p:spPr>
        <p:txBody>
          <a:bodyPr/>
          <a:lstStyle>
            <a:lvl1pPr>
              <a:defRPr/>
            </a:lvl1pPr>
          </a:lstStyle>
          <a:p>
            <a:r>
              <a:rPr lang="en-US" dirty="0">
                <a:solidFill>
                  <a:prstClr val="black">
                    <a:tint val="75000"/>
                  </a:prstClr>
                </a:solidFill>
              </a:rPr>
              <a:t>© Aviva PLC Private and confidential</a:t>
            </a:r>
          </a:p>
        </p:txBody>
      </p:sp>
      <p:sp>
        <p:nvSpPr>
          <p:cNvPr id="5" name="Slide Number Placeholder 3"/>
          <p:cNvSpPr>
            <a:spLocks noGrp="1"/>
          </p:cNvSpPr>
          <p:nvPr>
            <p:ph type="sldNum" sz="quarter" idx="16"/>
          </p:nvPr>
        </p:nvSpPr>
        <p:spPr/>
        <p:txBody>
          <a:bodyPr/>
          <a:lstStyle>
            <a:lvl1pPr>
              <a:defRPr/>
            </a:lvl1pPr>
          </a:lstStyle>
          <a:p>
            <a:fld id="{ABA39014-4401-4F4C-93CD-EAC55C998E45}" type="slidenum">
              <a:rPr lang="en-US">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396813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052" name="Picture 4"/>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46322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340768"/>
            <a:ext cx="7500938" cy="49053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0" name="Title Placeholder 1"/>
          <p:cNvSpPr>
            <a:spLocks noGrp="1"/>
          </p:cNvSpPr>
          <p:nvPr>
            <p:ph type="title"/>
          </p:nvPr>
        </p:nvSpPr>
        <p:spPr>
          <a:xfrm>
            <a:off x="714348" y="318060"/>
            <a:ext cx="7508902" cy="770400"/>
          </a:xfrm>
          <a:prstGeom prst="rect">
            <a:avLst/>
          </a:prstGeom>
        </p:spPr>
        <p:txBody>
          <a:bodyPr rtlCol="0">
            <a:normAutofit/>
          </a:bodyPr>
          <a:lstStyle/>
          <a:p>
            <a:r>
              <a:rPr lang="es-ES" smtClean="0"/>
              <a:t>Haga clic para modificar el estilo de título del patrón</a:t>
            </a:r>
            <a:endParaRPr lang="en-GB" dirty="0"/>
          </a:p>
        </p:txBody>
      </p:sp>
      <p:sp>
        <p:nvSpPr>
          <p:cNvPr id="4" name="Date Placeholder 3"/>
          <p:cNvSpPr>
            <a:spLocks noGrp="1"/>
          </p:cNvSpPr>
          <p:nvPr>
            <p:ph type="dt" sz="half" idx="10"/>
          </p:nvPr>
        </p:nvSpPr>
        <p:spPr>
          <a:xfrm>
            <a:off x="6686550" y="6524625"/>
            <a:ext cx="1917700" cy="211138"/>
          </a:xfrm>
        </p:spPr>
        <p:txBody>
          <a:bodyPr/>
          <a:lstStyle>
            <a:lvl1pPr>
              <a:defRPr/>
            </a:lvl1pPr>
          </a:lstStyle>
          <a:p>
            <a:r>
              <a:rPr lang="en-US" smtClean="0"/>
              <a:t>Enero 2016</a:t>
            </a:r>
            <a:endParaRPr lang="en-US" dirty="0"/>
          </a:p>
        </p:txBody>
      </p:sp>
      <p:sp>
        <p:nvSpPr>
          <p:cNvPr id="5" name="Footer Placeholder 4"/>
          <p:cNvSpPr>
            <a:spLocks noGrp="1"/>
          </p:cNvSpPr>
          <p:nvPr>
            <p:ph type="ftr" sz="quarter" idx="11"/>
          </p:nvPr>
        </p:nvSpPr>
        <p:spPr>
          <a:xfrm>
            <a:off x="838200" y="6515100"/>
            <a:ext cx="5722938" cy="220663"/>
          </a:xfrm>
        </p:spPr>
        <p:txBody>
          <a:bodyPr/>
          <a:lstStyle>
            <a:lvl1pPr>
              <a:defRPr/>
            </a:lvl1pPr>
          </a:lstStyle>
          <a:p>
            <a:r>
              <a:rPr lang="en-US" smtClean="0"/>
              <a:t>Formación Comercial AVP</a:t>
            </a:r>
            <a:endParaRPr lang="en-US" dirty="0"/>
          </a:p>
        </p:txBody>
      </p:sp>
      <p:sp>
        <p:nvSpPr>
          <p:cNvPr id="6" name="Slide Number Placeholder 5"/>
          <p:cNvSpPr>
            <a:spLocks noGrp="1"/>
          </p:cNvSpPr>
          <p:nvPr>
            <p:ph type="sldNum" sz="quarter" idx="12"/>
          </p:nvPr>
        </p:nvSpPr>
        <p:spPr/>
        <p:txBody>
          <a:bodyPr/>
          <a:lstStyle>
            <a:lvl1pPr>
              <a:defRPr/>
            </a:lvl1pPr>
          </a:lstStyle>
          <a:p>
            <a:fld id="{12BDD896-4715-954F-80C6-9F7C5281B46B}" type="slidenum">
              <a:rPr lang="en-US"/>
              <a:pPr/>
              <a:t>‹Nº›</a:t>
            </a:fld>
            <a:endParaRPr lang="en-US" dirty="0"/>
          </a:p>
        </p:txBody>
      </p:sp>
    </p:spTree>
    <p:extLst>
      <p:ext uri="{BB962C8B-B14F-4D97-AF65-F5344CB8AC3E}">
        <p14:creationId xmlns:p14="http://schemas.microsoft.com/office/powerpoint/2010/main" val="10721279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ation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6613722" y="5316368"/>
            <a:ext cx="2458872" cy="1357312"/>
          </a:xfrm>
        </p:spPr>
        <p:txBody>
          <a:bodyPr/>
          <a:lstStyle>
            <a:lvl1pPr marL="0" indent="0">
              <a:spcAft>
                <a:spcPts val="0"/>
              </a:spcAft>
              <a:buNone/>
              <a:defRPr b="0" i="0">
                <a:solidFill>
                  <a:srgbClr val="004FB6"/>
                </a:solidFill>
                <a:latin typeface="Frutiger LT Std 55 Roman"/>
                <a:cs typeface="Frutiger LT Std 55 Roman"/>
              </a:defRPr>
            </a:lvl1pPr>
            <a:lvl2pPr marL="0" indent="0">
              <a:spcAft>
                <a:spcPts val="0"/>
              </a:spcAft>
              <a:buNone/>
              <a:defRPr b="1">
                <a:solidFill>
                  <a:schemeClr val="accent5"/>
                </a:solidFill>
              </a:defRPr>
            </a:lvl2pPr>
            <a:lvl3pPr marL="0" indent="0">
              <a:spcAft>
                <a:spcPts val="0"/>
              </a:spcAft>
              <a:buNone/>
              <a:defRPr b="1">
                <a:solidFill>
                  <a:schemeClr val="accent5"/>
                </a:solidFill>
              </a:defRPr>
            </a:lvl3pPr>
            <a:lvl4pPr marL="0" indent="0">
              <a:spcAft>
                <a:spcPts val="0"/>
              </a:spcAft>
              <a:buNone/>
              <a:defRPr b="1">
                <a:solidFill>
                  <a:schemeClr val="accent5"/>
                </a:solidFill>
              </a:defRPr>
            </a:lvl4pPr>
            <a:lvl5pPr marL="0" indent="0">
              <a:spcAft>
                <a:spcPts val="0"/>
              </a:spcAft>
              <a:buNone/>
              <a:defRPr b="1">
                <a:solidFill>
                  <a:schemeClr val="accent5"/>
                </a:solidFill>
              </a:defRPr>
            </a:lvl5pPr>
          </a:lstStyle>
          <a:p>
            <a:pPr lvl="0"/>
            <a:r>
              <a:rPr lang="es-ES" smtClean="0"/>
              <a:t>Haga clic para modificar el estilo de texto del patrón</a:t>
            </a:r>
          </a:p>
        </p:txBody>
      </p:sp>
      <p:sp>
        <p:nvSpPr>
          <p:cNvPr id="7" name="Title 6"/>
          <p:cNvSpPr>
            <a:spLocks noGrp="1"/>
          </p:cNvSpPr>
          <p:nvPr>
            <p:ph type="title"/>
          </p:nvPr>
        </p:nvSpPr>
        <p:spPr>
          <a:xfrm>
            <a:off x="1109013" y="1616582"/>
            <a:ext cx="7106325" cy="4098434"/>
          </a:xfrm>
          <a:prstGeom prst="rect">
            <a:avLst/>
          </a:prstGeom>
        </p:spPr>
        <p:txBody>
          <a:bodyPr anchor="t">
            <a:normAutofit/>
          </a:bodyPr>
          <a:lstStyle>
            <a:lvl1pPr>
              <a:defRPr sz="3600">
                <a:solidFill>
                  <a:schemeClr val="tx2"/>
                </a:solidFill>
              </a:defRPr>
            </a:lvl1pPr>
          </a:lstStyle>
          <a:p>
            <a:r>
              <a:rPr lang="es-ES" smtClean="0"/>
              <a:t>Haga clic para modificar el estilo de título del patrón</a:t>
            </a:r>
            <a:endParaRPr lang="en-GB" dirty="0"/>
          </a:p>
        </p:txBody>
      </p:sp>
      <p:sp>
        <p:nvSpPr>
          <p:cNvPr id="4" name="Date Placeholder 1"/>
          <p:cNvSpPr>
            <a:spLocks noGrp="1"/>
          </p:cNvSpPr>
          <p:nvPr>
            <p:ph type="dt" sz="half" idx="14"/>
          </p:nvPr>
        </p:nvSpPr>
        <p:spPr/>
        <p:txBody>
          <a:bodyPr/>
          <a:lstStyle>
            <a:lvl1pPr>
              <a:defRPr/>
            </a:lvl1pPr>
          </a:lstStyle>
          <a:p>
            <a:r>
              <a:rPr lang="en-US" smtClean="0"/>
              <a:t>Enero 2016</a:t>
            </a:r>
            <a:endParaRPr lang="en-US"/>
          </a:p>
        </p:txBody>
      </p:sp>
      <p:sp>
        <p:nvSpPr>
          <p:cNvPr id="5" name="Footer Placeholder 2"/>
          <p:cNvSpPr>
            <a:spLocks noGrp="1"/>
          </p:cNvSpPr>
          <p:nvPr>
            <p:ph type="ftr" sz="quarter" idx="15"/>
          </p:nvPr>
        </p:nvSpPr>
        <p:spPr>
          <a:xfrm>
            <a:off x="865188" y="6515100"/>
            <a:ext cx="5722937" cy="220663"/>
          </a:xfrm>
        </p:spPr>
        <p:txBody>
          <a:bodyPr/>
          <a:lstStyle>
            <a:lvl1pPr>
              <a:defRPr/>
            </a:lvl1pPr>
          </a:lstStyle>
          <a:p>
            <a:r>
              <a:rPr lang="en-US" smtClean="0"/>
              <a:t>Formación Comercial AVP</a:t>
            </a:r>
            <a:endParaRPr lang="en-US" dirty="0"/>
          </a:p>
        </p:txBody>
      </p:sp>
      <p:sp>
        <p:nvSpPr>
          <p:cNvPr id="8" name="Slide Number Placeholder 3"/>
          <p:cNvSpPr>
            <a:spLocks noGrp="1"/>
          </p:cNvSpPr>
          <p:nvPr>
            <p:ph type="sldNum" sz="quarter" idx="16"/>
          </p:nvPr>
        </p:nvSpPr>
        <p:spPr/>
        <p:txBody>
          <a:bodyPr/>
          <a:lstStyle>
            <a:lvl1pPr>
              <a:defRPr/>
            </a:lvl1pPr>
          </a:lstStyle>
          <a:p>
            <a:fld id="{182CF469-8220-E44F-90BF-F9C63FFB44EA}" type="slidenum">
              <a:rPr lang="en-US"/>
              <a:pPr/>
              <a:t>‹Nº›</a:t>
            </a:fld>
            <a:endParaRPr lang="en-US"/>
          </a:p>
        </p:txBody>
      </p:sp>
    </p:spTree>
    <p:extLst>
      <p:ext uri="{BB962C8B-B14F-4D97-AF65-F5344CB8AC3E}">
        <p14:creationId xmlns:p14="http://schemas.microsoft.com/office/powerpoint/2010/main" val="29670223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2800" y="1164686"/>
            <a:ext cx="3643337" cy="490412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4" name="Content Placeholder 3"/>
          <p:cNvSpPr>
            <a:spLocks noGrp="1"/>
          </p:cNvSpPr>
          <p:nvPr>
            <p:ph sz="half" idx="2"/>
          </p:nvPr>
        </p:nvSpPr>
        <p:spPr>
          <a:xfrm>
            <a:off x="4804458" y="1164685"/>
            <a:ext cx="3643337" cy="4904120"/>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8" name="Title Placeholder 1"/>
          <p:cNvSpPr>
            <a:spLocks noGrp="1"/>
          </p:cNvSpPr>
          <p:nvPr>
            <p:ph type="title"/>
          </p:nvPr>
        </p:nvSpPr>
        <p:spPr>
          <a:xfrm>
            <a:off x="714348" y="318060"/>
            <a:ext cx="7508902" cy="770400"/>
          </a:xfrm>
          <a:prstGeom prst="rect">
            <a:avLst/>
          </a:prstGeom>
        </p:spPr>
        <p:txBody>
          <a:bodyPr rtlCol="0">
            <a:normAutofit/>
          </a:bodyPr>
          <a:lstStyle/>
          <a:p>
            <a:r>
              <a:rPr lang="es-ES" smtClean="0"/>
              <a:t>Haga clic para modificar el estilo de título del patrón</a:t>
            </a:r>
            <a:endParaRPr lang="en-GB" dirty="0"/>
          </a:p>
        </p:txBody>
      </p:sp>
      <p:sp>
        <p:nvSpPr>
          <p:cNvPr id="5" name="Date Placeholder 4"/>
          <p:cNvSpPr>
            <a:spLocks noGrp="1"/>
          </p:cNvSpPr>
          <p:nvPr>
            <p:ph type="dt" sz="half" idx="10"/>
          </p:nvPr>
        </p:nvSpPr>
        <p:spPr/>
        <p:txBody>
          <a:bodyPr/>
          <a:lstStyle>
            <a:lvl1pPr>
              <a:defRPr/>
            </a:lvl1pPr>
          </a:lstStyle>
          <a:p>
            <a:r>
              <a:rPr lang="en-US" smtClean="0"/>
              <a:t>Enero 2016</a:t>
            </a:r>
            <a:endParaRPr lang="en-US"/>
          </a:p>
        </p:txBody>
      </p:sp>
      <p:sp>
        <p:nvSpPr>
          <p:cNvPr id="6" name="Footer Placeholder 5"/>
          <p:cNvSpPr>
            <a:spLocks noGrp="1"/>
          </p:cNvSpPr>
          <p:nvPr>
            <p:ph type="ftr" sz="quarter" idx="11"/>
          </p:nvPr>
        </p:nvSpPr>
        <p:spPr>
          <a:xfrm>
            <a:off x="846138" y="6515100"/>
            <a:ext cx="5722937" cy="220663"/>
          </a:xfrm>
        </p:spPr>
        <p:txBody>
          <a:bodyPr/>
          <a:lstStyle>
            <a:lvl1pPr>
              <a:defRPr/>
            </a:lvl1pPr>
          </a:lstStyle>
          <a:p>
            <a:r>
              <a:rPr lang="en-US" smtClean="0"/>
              <a:t>Formación Comercial AVP</a:t>
            </a:r>
            <a:endParaRPr lang="en-US"/>
          </a:p>
        </p:txBody>
      </p:sp>
      <p:sp>
        <p:nvSpPr>
          <p:cNvPr id="7" name="Slide Number Placeholder 6"/>
          <p:cNvSpPr>
            <a:spLocks noGrp="1"/>
          </p:cNvSpPr>
          <p:nvPr>
            <p:ph type="sldNum" sz="quarter" idx="12"/>
          </p:nvPr>
        </p:nvSpPr>
        <p:spPr/>
        <p:txBody>
          <a:bodyPr/>
          <a:lstStyle>
            <a:lvl1pPr>
              <a:defRPr/>
            </a:lvl1pPr>
          </a:lstStyle>
          <a:p>
            <a:fld id="{9F6234CD-7D9E-C944-9DD7-921E1BC62CE9}" type="slidenum">
              <a:rPr lang="en-US"/>
              <a:pPr/>
              <a:t>‹Nº›</a:t>
            </a:fld>
            <a:endParaRPr lang="en-US"/>
          </a:p>
        </p:txBody>
      </p:sp>
    </p:spTree>
    <p:extLst>
      <p:ext uri="{BB962C8B-B14F-4D97-AF65-F5344CB8AC3E}">
        <p14:creationId xmlns:p14="http://schemas.microsoft.com/office/powerpoint/2010/main" val="16250748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2801" y="4425732"/>
            <a:ext cx="7709218" cy="1643074"/>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9" name="Picture Placeholder 8"/>
          <p:cNvSpPr>
            <a:spLocks noGrp="1"/>
          </p:cNvSpPr>
          <p:nvPr>
            <p:ph type="pic" sz="quarter" idx="13"/>
          </p:nvPr>
        </p:nvSpPr>
        <p:spPr>
          <a:xfrm>
            <a:off x="720725" y="1164686"/>
            <a:ext cx="7708928" cy="3118170"/>
          </a:xfrm>
        </p:spPr>
        <p:txBody>
          <a:bodyPr rtlCol="0">
            <a:normAutofit/>
          </a:bodyPr>
          <a:lstStyle/>
          <a:p>
            <a:pPr lvl="0"/>
            <a:r>
              <a:rPr lang="es-ES" noProof="0" smtClean="0"/>
              <a:t>Haga clic en el icono para agregar una imagen</a:t>
            </a:r>
            <a:endParaRPr lang="en-GB" noProof="0"/>
          </a:p>
        </p:txBody>
      </p:sp>
      <p:sp>
        <p:nvSpPr>
          <p:cNvPr id="8" name="Title Placeholder 1"/>
          <p:cNvSpPr>
            <a:spLocks noGrp="1"/>
          </p:cNvSpPr>
          <p:nvPr>
            <p:ph type="title"/>
          </p:nvPr>
        </p:nvSpPr>
        <p:spPr>
          <a:xfrm>
            <a:off x="714348" y="318060"/>
            <a:ext cx="7508902" cy="770400"/>
          </a:xfrm>
          <a:prstGeom prst="rect">
            <a:avLst/>
          </a:prstGeom>
        </p:spPr>
        <p:txBody>
          <a:bodyPr rtlCol="0">
            <a:normAutofit/>
          </a:bodyPr>
          <a:lstStyle/>
          <a:p>
            <a:r>
              <a:rPr lang="es-ES" smtClean="0"/>
              <a:t>Haga clic para modificar el estilo de título del patrón</a:t>
            </a:r>
            <a:endParaRPr lang="en-GB" dirty="0"/>
          </a:p>
        </p:txBody>
      </p:sp>
      <p:sp>
        <p:nvSpPr>
          <p:cNvPr id="5" name="Date Placeholder 3"/>
          <p:cNvSpPr>
            <a:spLocks noGrp="1"/>
          </p:cNvSpPr>
          <p:nvPr>
            <p:ph type="dt" sz="half" idx="14"/>
          </p:nvPr>
        </p:nvSpPr>
        <p:spPr/>
        <p:txBody>
          <a:bodyPr/>
          <a:lstStyle>
            <a:lvl1pPr>
              <a:defRPr/>
            </a:lvl1pPr>
          </a:lstStyle>
          <a:p>
            <a:r>
              <a:rPr lang="en-US" smtClean="0"/>
              <a:t>Enero 2016</a:t>
            </a:r>
            <a:endParaRPr lang="en-US"/>
          </a:p>
        </p:txBody>
      </p:sp>
      <p:sp>
        <p:nvSpPr>
          <p:cNvPr id="6" name="Footer Placeholder 4"/>
          <p:cNvSpPr>
            <a:spLocks noGrp="1"/>
          </p:cNvSpPr>
          <p:nvPr>
            <p:ph type="ftr" sz="quarter" idx="15"/>
          </p:nvPr>
        </p:nvSpPr>
        <p:spPr/>
        <p:txBody>
          <a:bodyPr/>
          <a:lstStyle>
            <a:lvl1pPr>
              <a:defRPr/>
            </a:lvl1pPr>
          </a:lstStyle>
          <a:p>
            <a:r>
              <a:rPr lang="en-US" smtClean="0"/>
              <a:t>Formación Comercial AVP</a:t>
            </a:r>
            <a:endParaRPr lang="en-US"/>
          </a:p>
        </p:txBody>
      </p:sp>
      <p:sp>
        <p:nvSpPr>
          <p:cNvPr id="7" name="Slide Number Placeholder 5"/>
          <p:cNvSpPr>
            <a:spLocks noGrp="1"/>
          </p:cNvSpPr>
          <p:nvPr>
            <p:ph type="sldNum" sz="quarter" idx="16"/>
          </p:nvPr>
        </p:nvSpPr>
        <p:spPr/>
        <p:txBody>
          <a:bodyPr/>
          <a:lstStyle>
            <a:lvl1pPr>
              <a:defRPr/>
            </a:lvl1pPr>
          </a:lstStyle>
          <a:p>
            <a:fld id="{6876D94E-4390-3D47-9D59-8CB7EBBF43D2}" type="slidenum">
              <a:rPr lang="en-US"/>
              <a:pPr/>
              <a:t>‹Nº›</a:t>
            </a:fld>
            <a:endParaRPr lang="en-US"/>
          </a:p>
        </p:txBody>
      </p:sp>
    </p:spTree>
    <p:extLst>
      <p:ext uri="{BB962C8B-B14F-4D97-AF65-F5344CB8AC3E}">
        <p14:creationId xmlns:p14="http://schemas.microsoft.com/office/powerpoint/2010/main" val="3096060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714375" y="1162050"/>
            <a:ext cx="7500938"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4" name="Date Placeholder 3"/>
          <p:cNvSpPr>
            <a:spLocks noGrp="1"/>
          </p:cNvSpPr>
          <p:nvPr>
            <p:ph type="dt" sz="half" idx="2"/>
          </p:nvPr>
        </p:nvSpPr>
        <p:spPr>
          <a:xfrm>
            <a:off x="6653213" y="6515100"/>
            <a:ext cx="2133600" cy="220663"/>
          </a:xfrm>
          <a:prstGeom prst="rect">
            <a:avLst/>
          </a:prstGeom>
        </p:spPr>
        <p:txBody>
          <a:bodyPr vert="horz" wrap="square" lIns="0" tIns="0" rIns="0" bIns="0" numCol="1" anchor="ctr" anchorCtr="0" compatLnSpc="1">
            <a:prstTxWarp prst="textNoShape">
              <a:avLst/>
            </a:prstTxWarp>
          </a:bodyPr>
          <a:lstStyle>
            <a:lvl1pPr>
              <a:defRPr sz="800" b="0" i="0">
                <a:solidFill>
                  <a:srgbClr val="898989"/>
                </a:solidFill>
                <a:latin typeface="+mn-lt"/>
                <a:cs typeface="Frutiger LT Std 45 Light"/>
              </a:defRPr>
            </a:lvl1pPr>
          </a:lstStyle>
          <a:p>
            <a:r>
              <a:rPr lang="en-US" smtClean="0"/>
              <a:t>Enero 2016</a:t>
            </a:r>
            <a:endParaRPr lang="en-US" dirty="0"/>
          </a:p>
        </p:txBody>
      </p:sp>
      <p:sp>
        <p:nvSpPr>
          <p:cNvPr id="5" name="Footer Placeholder 4"/>
          <p:cNvSpPr>
            <a:spLocks noGrp="1"/>
          </p:cNvSpPr>
          <p:nvPr>
            <p:ph type="ftr" sz="quarter" idx="3"/>
          </p:nvPr>
        </p:nvSpPr>
        <p:spPr>
          <a:xfrm>
            <a:off x="920750" y="6515100"/>
            <a:ext cx="5722938" cy="220663"/>
          </a:xfrm>
          <a:prstGeom prst="rect">
            <a:avLst/>
          </a:prstGeom>
        </p:spPr>
        <p:txBody>
          <a:bodyPr vert="horz" wrap="square" lIns="0" tIns="0" rIns="0" bIns="0" numCol="1" anchor="ctr" anchorCtr="0" compatLnSpc="1">
            <a:prstTxWarp prst="textNoShape">
              <a:avLst/>
            </a:prstTxWarp>
          </a:bodyPr>
          <a:lstStyle>
            <a:lvl1pPr>
              <a:defRPr sz="800" b="0" i="0">
                <a:solidFill>
                  <a:srgbClr val="63666A"/>
                </a:solidFill>
                <a:latin typeface="+mn-lt"/>
                <a:cs typeface="Frutiger LT Std 45 Light"/>
              </a:defRPr>
            </a:lvl1pPr>
          </a:lstStyle>
          <a:p>
            <a:r>
              <a:rPr lang="en-US" smtClean="0"/>
              <a:t>Formación Comercial AVP</a:t>
            </a:r>
            <a:endParaRPr lang="en-US" dirty="0"/>
          </a:p>
        </p:txBody>
      </p:sp>
      <p:sp>
        <p:nvSpPr>
          <p:cNvPr id="6" name="Slide Number Placeholder 5"/>
          <p:cNvSpPr>
            <a:spLocks noGrp="1"/>
          </p:cNvSpPr>
          <p:nvPr>
            <p:ph type="sldNum" sz="quarter" idx="4"/>
          </p:nvPr>
        </p:nvSpPr>
        <p:spPr>
          <a:xfrm>
            <a:off x="252413" y="6515100"/>
            <a:ext cx="590550" cy="220663"/>
          </a:xfrm>
          <a:prstGeom prst="rect">
            <a:avLst/>
          </a:prstGeom>
        </p:spPr>
        <p:txBody>
          <a:bodyPr vert="horz" wrap="square" lIns="0" tIns="0" rIns="0" bIns="0" numCol="1" anchor="ctr" anchorCtr="0" compatLnSpc="1">
            <a:prstTxWarp prst="textNoShape">
              <a:avLst/>
            </a:prstTxWarp>
          </a:bodyPr>
          <a:lstStyle>
            <a:lvl1pPr algn="ctr">
              <a:defRPr sz="800" b="0" i="0">
                <a:solidFill>
                  <a:srgbClr val="63666A"/>
                </a:solidFill>
                <a:latin typeface="+mn-lt"/>
                <a:cs typeface="Frutiger LT Std 45 Light"/>
              </a:defRPr>
            </a:lvl1pPr>
          </a:lstStyle>
          <a:p>
            <a:fld id="{A00D04D3-6869-BB44-8BA5-A16A36BD108E}" type="slidenum">
              <a:rPr lang="en-US" smtClean="0"/>
              <a:pPr/>
              <a:t>‹Nº›</a:t>
            </a:fld>
            <a:endParaRPr lang="en-US" dirty="0"/>
          </a:p>
        </p:txBody>
      </p:sp>
      <p:pic>
        <p:nvPicPr>
          <p:cNvPr id="1030" name="Picture 12" descr="Aviva_S_rgb.gif"/>
          <p:cNvPicPr>
            <a:picLocks noChangeAspect="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8324850" y="6562725"/>
            <a:ext cx="5683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itle Placeholder 1"/>
          <p:cNvSpPr>
            <a:spLocks noGrp="1"/>
          </p:cNvSpPr>
          <p:nvPr>
            <p:ph type="title"/>
          </p:nvPr>
        </p:nvSpPr>
        <p:spPr bwMode="auto">
          <a:xfrm>
            <a:off x="714375" y="317500"/>
            <a:ext cx="75088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s-ES" smtClean="0"/>
              <a:t>Haga clic para modificar el estilo de título del patrón</a:t>
            </a:r>
            <a:endParaRPr lang="en-GB"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35" r:id="rId3"/>
    <p:sldLayoutId id="2147483712" r:id="rId4"/>
    <p:sldLayoutId id="2147483736" r:id="rId5"/>
    <p:sldLayoutId id="2147483711" r:id="rId6"/>
    <p:sldLayoutId id="2147483713" r:id="rId7"/>
    <p:sldLayoutId id="2147483714" r:id="rId8"/>
    <p:sldLayoutId id="2147483708" r:id="rId9"/>
    <p:sldLayoutId id="2147483715" r:id="rId10"/>
    <p:sldLayoutId id="2147483716" r:id="rId11"/>
    <p:sldLayoutId id="2147483717" r:id="rId12"/>
    <p:sldLayoutId id="2147483718" r:id="rId13"/>
    <p:sldLayoutId id="2147483719" r:id="rId14"/>
    <p:sldLayoutId id="2147483722" r:id="rId15"/>
    <p:sldLayoutId id="2147483721" r:id="rId16"/>
    <p:sldLayoutId id="2147483720" r:id="rId17"/>
    <p:sldLayoutId id="2147483738" r:id="rId18"/>
  </p:sldLayoutIdLst>
  <p:transition>
    <p:fade/>
  </p:transition>
  <p:hf hdr="0"/>
  <p:txStyles>
    <p:titleStyle>
      <a:lvl1pPr algn="l" rtl="0" eaLnBrk="1" fontAlgn="base" hangingPunct="1">
        <a:spcBef>
          <a:spcPct val="0"/>
        </a:spcBef>
        <a:spcAft>
          <a:spcPct val="0"/>
        </a:spcAft>
        <a:defRPr sz="2100" b="0" i="0" kern="1200">
          <a:solidFill>
            <a:schemeClr val="tx2"/>
          </a:solidFill>
          <a:latin typeface="+mj-lt"/>
          <a:ea typeface="ＭＳ Ｐゴシック" charset="0"/>
          <a:cs typeface="Frutiger LT Std 45 Light"/>
        </a:defRPr>
      </a:lvl1pPr>
      <a:lvl2pPr algn="l" rtl="0" eaLnBrk="1" fontAlgn="base" hangingPunct="1">
        <a:spcBef>
          <a:spcPct val="0"/>
        </a:spcBef>
        <a:spcAft>
          <a:spcPct val="0"/>
        </a:spcAft>
        <a:defRPr sz="2100">
          <a:solidFill>
            <a:schemeClr val="accent1"/>
          </a:solidFill>
          <a:latin typeface="Arial" charset="0"/>
          <a:ea typeface="ＭＳ Ｐゴシック" charset="0"/>
        </a:defRPr>
      </a:lvl2pPr>
      <a:lvl3pPr algn="l" rtl="0" eaLnBrk="1" fontAlgn="base" hangingPunct="1">
        <a:spcBef>
          <a:spcPct val="0"/>
        </a:spcBef>
        <a:spcAft>
          <a:spcPct val="0"/>
        </a:spcAft>
        <a:defRPr sz="2100">
          <a:solidFill>
            <a:schemeClr val="accent1"/>
          </a:solidFill>
          <a:latin typeface="Arial" charset="0"/>
          <a:ea typeface="ＭＳ Ｐゴシック" charset="0"/>
        </a:defRPr>
      </a:lvl3pPr>
      <a:lvl4pPr algn="l" rtl="0" eaLnBrk="1" fontAlgn="base" hangingPunct="1">
        <a:spcBef>
          <a:spcPct val="0"/>
        </a:spcBef>
        <a:spcAft>
          <a:spcPct val="0"/>
        </a:spcAft>
        <a:defRPr sz="2100">
          <a:solidFill>
            <a:schemeClr val="accent1"/>
          </a:solidFill>
          <a:latin typeface="Arial" charset="0"/>
          <a:ea typeface="ＭＳ Ｐゴシック" charset="0"/>
        </a:defRPr>
      </a:lvl4pPr>
      <a:lvl5pPr algn="l" rtl="0" eaLnBrk="1" fontAlgn="base" hangingPunct="1">
        <a:spcBef>
          <a:spcPct val="0"/>
        </a:spcBef>
        <a:spcAft>
          <a:spcPct val="0"/>
        </a:spcAft>
        <a:defRPr sz="2100">
          <a:solidFill>
            <a:schemeClr val="accent1"/>
          </a:solidFill>
          <a:latin typeface="Arial" charset="0"/>
          <a:ea typeface="ＭＳ Ｐゴシック" charset="0"/>
        </a:defRPr>
      </a:lvl5pPr>
      <a:lvl6pPr marL="457200" algn="l" rtl="0" eaLnBrk="1" fontAlgn="base" hangingPunct="1">
        <a:spcBef>
          <a:spcPct val="0"/>
        </a:spcBef>
        <a:spcAft>
          <a:spcPct val="0"/>
        </a:spcAft>
        <a:defRPr sz="2100">
          <a:solidFill>
            <a:schemeClr val="accent1"/>
          </a:solidFill>
          <a:latin typeface="Arial" charset="0"/>
        </a:defRPr>
      </a:lvl6pPr>
      <a:lvl7pPr marL="914400" algn="l" rtl="0" eaLnBrk="1" fontAlgn="base" hangingPunct="1">
        <a:spcBef>
          <a:spcPct val="0"/>
        </a:spcBef>
        <a:spcAft>
          <a:spcPct val="0"/>
        </a:spcAft>
        <a:defRPr sz="2100">
          <a:solidFill>
            <a:schemeClr val="accent1"/>
          </a:solidFill>
          <a:latin typeface="Arial" charset="0"/>
        </a:defRPr>
      </a:lvl7pPr>
      <a:lvl8pPr marL="1371600" algn="l" rtl="0" eaLnBrk="1" fontAlgn="base" hangingPunct="1">
        <a:spcBef>
          <a:spcPct val="0"/>
        </a:spcBef>
        <a:spcAft>
          <a:spcPct val="0"/>
        </a:spcAft>
        <a:defRPr sz="2100">
          <a:solidFill>
            <a:schemeClr val="accent1"/>
          </a:solidFill>
          <a:latin typeface="Arial" charset="0"/>
        </a:defRPr>
      </a:lvl8pPr>
      <a:lvl9pPr marL="1828800" algn="l" rtl="0" eaLnBrk="1" fontAlgn="base" hangingPunct="1">
        <a:spcBef>
          <a:spcPct val="0"/>
        </a:spcBef>
        <a:spcAft>
          <a:spcPct val="0"/>
        </a:spcAft>
        <a:defRPr sz="2100">
          <a:solidFill>
            <a:schemeClr val="accent1"/>
          </a:solidFill>
          <a:latin typeface="Arial" charset="0"/>
        </a:defRPr>
      </a:lvl9pPr>
    </p:titleStyle>
    <p:bodyStyle>
      <a:lvl1pPr marL="269875" indent="-269875" algn="l" rtl="0" eaLnBrk="1" fontAlgn="base" hangingPunct="1">
        <a:spcBef>
          <a:spcPct val="0"/>
        </a:spcBef>
        <a:spcAft>
          <a:spcPts val="600"/>
        </a:spcAft>
        <a:buClr>
          <a:schemeClr val="tx2"/>
        </a:buClr>
        <a:buFont typeface="Arial" charset="0"/>
        <a:buChar char="•"/>
        <a:defRPr b="0" i="0" kern="1200">
          <a:solidFill>
            <a:srgbClr val="63666A"/>
          </a:solidFill>
          <a:latin typeface="+mn-lt"/>
          <a:ea typeface="ＭＳ Ｐゴシック" charset="0"/>
          <a:cs typeface="Frutiger LT Std 45 Light"/>
        </a:defRPr>
      </a:lvl1pPr>
      <a:lvl2pPr marL="449263" indent="-179388" algn="l" rtl="0" eaLnBrk="1" fontAlgn="base" hangingPunct="1">
        <a:spcBef>
          <a:spcPct val="0"/>
        </a:spcBef>
        <a:spcAft>
          <a:spcPts val="600"/>
        </a:spcAft>
        <a:buFont typeface="Arial" charset="0"/>
        <a:buChar char="–"/>
        <a:defRPr sz="1600" b="0" i="0" kern="1200">
          <a:solidFill>
            <a:srgbClr val="63666A"/>
          </a:solidFill>
          <a:latin typeface="+mn-lt"/>
          <a:ea typeface="ＭＳ Ｐゴシック" charset="0"/>
          <a:cs typeface="Frutiger LT Std 45 Light"/>
        </a:defRPr>
      </a:lvl2pPr>
      <a:lvl3pPr marL="630238" indent="-180975" algn="l" rtl="0" eaLnBrk="1" fontAlgn="base" hangingPunct="1">
        <a:spcBef>
          <a:spcPct val="0"/>
        </a:spcBef>
        <a:spcAft>
          <a:spcPts val="600"/>
        </a:spcAft>
        <a:buFont typeface="Arial" charset="0"/>
        <a:buChar char="•"/>
        <a:defRPr sz="1400" b="0" i="0" kern="1200">
          <a:solidFill>
            <a:srgbClr val="63666A"/>
          </a:solidFill>
          <a:latin typeface="+mn-lt"/>
          <a:ea typeface="ＭＳ Ｐゴシック" charset="0"/>
          <a:cs typeface="Frutiger LT Std 45 Light"/>
        </a:defRPr>
      </a:lvl3pPr>
      <a:lvl4pPr marL="809625" indent="-179388" algn="l" rtl="0" eaLnBrk="1" fontAlgn="base" hangingPunct="1">
        <a:spcBef>
          <a:spcPct val="0"/>
        </a:spcBef>
        <a:spcAft>
          <a:spcPts val="600"/>
        </a:spcAft>
        <a:buFont typeface="Arial" charset="0"/>
        <a:buChar char="•"/>
        <a:defRPr sz="1400" b="0" i="0" kern="1200">
          <a:solidFill>
            <a:srgbClr val="63666A"/>
          </a:solidFill>
          <a:latin typeface="+mn-lt"/>
          <a:ea typeface="ＭＳ Ｐゴシック" charset="0"/>
          <a:cs typeface="Frutiger LT Std 45 Light"/>
        </a:defRPr>
      </a:lvl4pPr>
      <a:lvl5pPr marL="989013" indent="-179388" algn="l" rtl="0" eaLnBrk="1" fontAlgn="base" hangingPunct="1">
        <a:spcBef>
          <a:spcPct val="0"/>
        </a:spcBef>
        <a:spcAft>
          <a:spcPts val="600"/>
        </a:spcAft>
        <a:buFont typeface="Arial" charset="0"/>
        <a:buChar char="•"/>
        <a:defRPr sz="1400" b="0" i="0" kern="1200">
          <a:solidFill>
            <a:srgbClr val="63666A"/>
          </a:solidFill>
          <a:latin typeface="+mn-lt"/>
          <a:ea typeface="ＭＳ Ｐゴシック" charset="0"/>
          <a:cs typeface="Frutiger LT Std 45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Enero 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Formación Comercial AVP</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8F2C8-F339-FB40-99BD-DB312EDB6988}" type="slidenum">
              <a:rPr lang="en-US" smtClean="0"/>
              <a:t>‹Nº›</a:t>
            </a:fld>
            <a:endParaRPr lang="en-US"/>
          </a:p>
        </p:txBody>
      </p:sp>
    </p:spTree>
    <p:extLst>
      <p:ext uri="{BB962C8B-B14F-4D97-AF65-F5344CB8AC3E}">
        <p14:creationId xmlns:p14="http://schemas.microsoft.com/office/powerpoint/2010/main" val="254039365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FF73DF2-2286-4A07-BB17-AD33C18885A1}" type="datetimeFigureOut">
              <a:rPr lang="es-ES" smtClean="0">
                <a:solidFill>
                  <a:prstClr val="black">
                    <a:tint val="75000"/>
                  </a:prstClr>
                </a:solidFill>
                <a:latin typeface="Calibri"/>
                <a:ea typeface="+mn-ea"/>
                <a:cs typeface="+mn-cs"/>
              </a:rPr>
              <a:pPr fontAlgn="auto">
                <a:spcBef>
                  <a:spcPts val="0"/>
                </a:spcBef>
                <a:spcAft>
                  <a:spcPts val="0"/>
                </a:spcAft>
              </a:pPr>
              <a:t>04/05/2016</a:t>
            </a:fld>
            <a:endParaRPr lang="es-ES" dirty="0">
              <a:solidFill>
                <a:prstClr val="black">
                  <a:tint val="75000"/>
                </a:prstClr>
              </a:solidFill>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ES" dirty="0">
              <a:solidFill>
                <a:prstClr val="black">
                  <a:tint val="75000"/>
                </a:prstClr>
              </a:solidFill>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6FFDE66-8B1E-4707-8BE2-4BF315A59A8F}" type="slidenum">
              <a:rPr lang="es-ES" smtClean="0">
                <a:solidFill>
                  <a:prstClr val="black">
                    <a:tint val="75000"/>
                  </a:prstClr>
                </a:solidFill>
                <a:latin typeface="Calibri"/>
                <a:ea typeface="+mn-ea"/>
                <a:cs typeface="+mn-cs"/>
              </a:rPr>
              <a:pPr fontAlgn="auto">
                <a:spcBef>
                  <a:spcPts val="0"/>
                </a:spcBef>
                <a:spcAft>
                  <a:spcPts val="0"/>
                </a:spcAft>
              </a:pPr>
              <a:t>‹Nº›</a:t>
            </a:fld>
            <a:endParaRPr lang="es-ES"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6100278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30.jpe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1.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eniora\Desktop\2463_Smiling_couple_camping.jpg"/>
          <p:cNvPicPr>
            <a:picLocks noChangeAspect="1" noChangeArrowheads="1"/>
          </p:cNvPicPr>
          <p:nvPr/>
        </p:nvPicPr>
        <p:blipFill>
          <a:blip r:embed="rId2" cstate="email">
            <a:extLst>
              <a:ext uri="{BEBA8EAE-BF5A-486C-A8C5-ECC9F3942E4B}">
                <a14:imgProps xmlns:a14="http://schemas.microsoft.com/office/drawing/2010/main">
                  <a14:imgLayer r:embed="rId3">
                    <a14:imgEffect>
                      <a14:artisticBlur/>
                    </a14:imgEffect>
                    <a14:imgEffect>
                      <a14:sharpenSoften amount="-2000"/>
                    </a14:imgEffect>
                    <a14:imgEffect>
                      <a14:colorTemperature colorTemp="5750"/>
                    </a14:imgEffect>
                    <a14:imgEffect>
                      <a14:saturation sat="40000"/>
                    </a14:imgEffect>
                  </a14:imgLayer>
                </a14:imgProps>
              </a:ext>
              <a:ext uri="{28A0092B-C50C-407E-A947-70E740481C1C}">
                <a14:useLocalDpi xmlns:a14="http://schemas.microsoft.com/office/drawing/2010/main" val="0"/>
              </a:ext>
            </a:extLst>
          </a:blip>
          <a:srcRect/>
          <a:stretch>
            <a:fillRect/>
          </a:stretch>
        </p:blipFill>
        <p:spPr bwMode="auto">
          <a:xfrm>
            <a:off x="0" y="760750"/>
            <a:ext cx="9144000" cy="60956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6_.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0633"/>
            <a:ext cx="9144000" cy="2140279"/>
          </a:xfrm>
          <a:prstGeom prst="rect">
            <a:avLst/>
          </a:prstGeom>
        </p:spPr>
      </p:pic>
      <p:sp>
        <p:nvSpPr>
          <p:cNvPr id="10" name="9 CuadroTexto"/>
          <p:cNvSpPr txBox="1"/>
          <p:nvPr/>
        </p:nvSpPr>
        <p:spPr>
          <a:xfrm>
            <a:off x="611560" y="1844824"/>
            <a:ext cx="7992888" cy="388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defPPr>
              <a:defRPr lang="en-US"/>
            </a:defPPr>
            <a:lvl1pPr algn="ctr" eaLnBrk="1" hangingPunct="1">
              <a:defRPr sz="4400" b="1">
                <a:solidFill>
                  <a:schemeClr val="accent5"/>
                </a:solidFill>
                <a:effectLst/>
                <a:latin typeface="Arial"/>
                <a:cs typeface="Arial"/>
              </a:defRPr>
            </a:lvl1pPr>
            <a:lvl2pPr eaLnBrk="1" hangingPunct="1">
              <a:defRPr sz="2100">
                <a:solidFill>
                  <a:schemeClr val="accent1"/>
                </a:solidFill>
              </a:defRPr>
            </a:lvl2pPr>
            <a:lvl3pPr eaLnBrk="1" hangingPunct="1">
              <a:defRPr sz="2100">
                <a:solidFill>
                  <a:schemeClr val="accent1"/>
                </a:solidFill>
              </a:defRPr>
            </a:lvl3pPr>
            <a:lvl4pPr eaLnBrk="1" hangingPunct="1">
              <a:defRPr sz="2100">
                <a:solidFill>
                  <a:schemeClr val="accent1"/>
                </a:solidFill>
              </a:defRPr>
            </a:lvl4pPr>
            <a:lvl5pPr eaLnBrk="1" hangingPunct="1">
              <a:defRPr sz="2100">
                <a:solidFill>
                  <a:schemeClr val="accent1"/>
                </a:solidFill>
              </a:defRPr>
            </a:lvl5pPr>
            <a:lvl6pPr marL="457200" fontAlgn="base">
              <a:spcBef>
                <a:spcPct val="0"/>
              </a:spcBef>
              <a:spcAft>
                <a:spcPct val="0"/>
              </a:spcAft>
              <a:defRPr sz="2100">
                <a:solidFill>
                  <a:schemeClr val="accent1"/>
                </a:solidFill>
              </a:defRPr>
            </a:lvl6pPr>
            <a:lvl7pPr marL="914400" fontAlgn="base">
              <a:spcBef>
                <a:spcPct val="0"/>
              </a:spcBef>
              <a:spcAft>
                <a:spcPct val="0"/>
              </a:spcAft>
              <a:defRPr sz="2100">
                <a:solidFill>
                  <a:schemeClr val="accent1"/>
                </a:solidFill>
              </a:defRPr>
            </a:lvl7pPr>
            <a:lvl8pPr marL="1371600" fontAlgn="base">
              <a:spcBef>
                <a:spcPct val="0"/>
              </a:spcBef>
              <a:spcAft>
                <a:spcPct val="0"/>
              </a:spcAft>
              <a:defRPr sz="2100">
                <a:solidFill>
                  <a:schemeClr val="accent1"/>
                </a:solidFill>
              </a:defRPr>
            </a:lvl8pPr>
            <a:lvl9pPr marL="1828800" fontAlgn="base">
              <a:spcBef>
                <a:spcPct val="0"/>
              </a:spcBef>
              <a:spcAft>
                <a:spcPct val="0"/>
              </a:spcAft>
              <a:defRPr sz="2100">
                <a:solidFill>
                  <a:schemeClr val="accent1"/>
                </a:solidFill>
              </a:defRPr>
            </a:lvl9pPr>
          </a:lstStyle>
          <a:p>
            <a:r>
              <a:rPr lang="es-ES" sz="6600" dirty="0" smtClean="0"/>
              <a:t>La importancia de la planificación financiera para la jubilación</a:t>
            </a:r>
            <a:endParaRPr lang="es-ES" sz="6600" dirty="0"/>
          </a:p>
        </p:txBody>
      </p:sp>
    </p:spTree>
    <p:extLst>
      <p:ext uri="{BB962C8B-B14F-4D97-AF65-F5344CB8AC3E}">
        <p14:creationId xmlns:p14="http://schemas.microsoft.com/office/powerpoint/2010/main" val="177055205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835696" y="2924944"/>
            <a:ext cx="71642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algn="l" rtl="0" eaLnBrk="1" fontAlgn="base" hangingPunct="1">
              <a:spcBef>
                <a:spcPct val="0"/>
              </a:spcBef>
              <a:spcAft>
                <a:spcPct val="0"/>
              </a:spcAft>
              <a:defRPr sz="2100" kern="1200">
                <a:solidFill>
                  <a:schemeClr val="accent1"/>
                </a:solidFill>
                <a:latin typeface="+mj-lt"/>
                <a:ea typeface="ＭＳ Ｐゴシック" charset="0"/>
                <a:cs typeface="+mj-cs"/>
              </a:defRPr>
            </a:lvl1pPr>
            <a:lvl2pPr algn="l" rtl="0" eaLnBrk="1" fontAlgn="base" hangingPunct="1">
              <a:spcBef>
                <a:spcPct val="0"/>
              </a:spcBef>
              <a:spcAft>
                <a:spcPct val="0"/>
              </a:spcAft>
              <a:defRPr sz="2100">
                <a:solidFill>
                  <a:schemeClr val="accent1"/>
                </a:solidFill>
                <a:latin typeface="Arial" charset="0"/>
                <a:ea typeface="ＭＳ Ｐゴシック" charset="0"/>
              </a:defRPr>
            </a:lvl2pPr>
            <a:lvl3pPr algn="l" rtl="0" eaLnBrk="1" fontAlgn="base" hangingPunct="1">
              <a:spcBef>
                <a:spcPct val="0"/>
              </a:spcBef>
              <a:spcAft>
                <a:spcPct val="0"/>
              </a:spcAft>
              <a:defRPr sz="2100">
                <a:solidFill>
                  <a:schemeClr val="accent1"/>
                </a:solidFill>
                <a:latin typeface="Arial" charset="0"/>
                <a:ea typeface="ＭＳ Ｐゴシック" charset="0"/>
              </a:defRPr>
            </a:lvl3pPr>
            <a:lvl4pPr algn="l" rtl="0" eaLnBrk="1" fontAlgn="base" hangingPunct="1">
              <a:spcBef>
                <a:spcPct val="0"/>
              </a:spcBef>
              <a:spcAft>
                <a:spcPct val="0"/>
              </a:spcAft>
              <a:defRPr sz="2100">
                <a:solidFill>
                  <a:schemeClr val="accent1"/>
                </a:solidFill>
                <a:latin typeface="Arial" charset="0"/>
                <a:ea typeface="ＭＳ Ｐゴシック" charset="0"/>
              </a:defRPr>
            </a:lvl4pPr>
            <a:lvl5pPr algn="l" rtl="0" eaLnBrk="1" fontAlgn="base" hangingPunct="1">
              <a:spcBef>
                <a:spcPct val="0"/>
              </a:spcBef>
              <a:spcAft>
                <a:spcPct val="0"/>
              </a:spcAft>
              <a:defRPr sz="2100">
                <a:solidFill>
                  <a:schemeClr val="accent1"/>
                </a:solidFill>
                <a:latin typeface="Arial" charset="0"/>
                <a:ea typeface="ＭＳ Ｐゴシック" charset="0"/>
              </a:defRPr>
            </a:lvl5pPr>
            <a:lvl6pPr marL="457200" algn="l" rtl="0" eaLnBrk="1" fontAlgn="base" hangingPunct="1">
              <a:spcBef>
                <a:spcPct val="0"/>
              </a:spcBef>
              <a:spcAft>
                <a:spcPct val="0"/>
              </a:spcAft>
              <a:defRPr sz="2100">
                <a:solidFill>
                  <a:schemeClr val="accent1"/>
                </a:solidFill>
                <a:latin typeface="Arial" charset="0"/>
              </a:defRPr>
            </a:lvl6pPr>
            <a:lvl7pPr marL="914400" algn="l" rtl="0" eaLnBrk="1" fontAlgn="base" hangingPunct="1">
              <a:spcBef>
                <a:spcPct val="0"/>
              </a:spcBef>
              <a:spcAft>
                <a:spcPct val="0"/>
              </a:spcAft>
              <a:defRPr sz="2100">
                <a:solidFill>
                  <a:schemeClr val="accent1"/>
                </a:solidFill>
                <a:latin typeface="Arial" charset="0"/>
              </a:defRPr>
            </a:lvl7pPr>
            <a:lvl8pPr marL="1371600" algn="l" rtl="0" eaLnBrk="1" fontAlgn="base" hangingPunct="1">
              <a:spcBef>
                <a:spcPct val="0"/>
              </a:spcBef>
              <a:spcAft>
                <a:spcPct val="0"/>
              </a:spcAft>
              <a:defRPr sz="2100">
                <a:solidFill>
                  <a:schemeClr val="accent1"/>
                </a:solidFill>
                <a:latin typeface="Arial" charset="0"/>
              </a:defRPr>
            </a:lvl8pPr>
            <a:lvl9pPr marL="1828800" algn="l" rtl="0" eaLnBrk="1" fontAlgn="base" hangingPunct="1">
              <a:spcBef>
                <a:spcPct val="0"/>
              </a:spcBef>
              <a:spcAft>
                <a:spcPct val="0"/>
              </a:spcAft>
              <a:defRPr sz="2100">
                <a:solidFill>
                  <a:schemeClr val="accent1"/>
                </a:solidFill>
                <a:latin typeface="Arial" charset="0"/>
              </a:defRPr>
            </a:lvl9pPr>
          </a:lstStyle>
          <a:p>
            <a:r>
              <a:rPr lang="es-ES" sz="3600" b="1" dirty="0" smtClean="0">
                <a:solidFill>
                  <a:srgbClr val="004FB6"/>
                </a:solidFill>
                <a:cs typeface="Frutiger LT Std 45 Light"/>
              </a:rPr>
              <a:t>PLANIFICACION FINANCIERA DEL CLIENTE</a:t>
            </a:r>
            <a:endParaRPr lang="es-ES" sz="3200" dirty="0">
              <a:solidFill>
                <a:srgbClr val="1A869D"/>
              </a:solidFill>
              <a:cs typeface="Frutiger LT Std 45 Light"/>
            </a:endParaRPr>
          </a:p>
        </p:txBody>
      </p:sp>
      <p:pic>
        <p:nvPicPr>
          <p:cNvPr id="4"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107504" y="1916832"/>
            <a:ext cx="1986989" cy="174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449758"/>
            <a:ext cx="26765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60993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3"/>
            <a:ext cx="9144000" cy="6048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contenido"/>
          <p:cNvSpPr txBox="1">
            <a:spLocks/>
          </p:cNvSpPr>
          <p:nvPr/>
        </p:nvSpPr>
        <p:spPr>
          <a:xfrm>
            <a:off x="-1" y="5949280"/>
            <a:ext cx="9144001" cy="9361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_tradnl" sz="1800" b="1" dirty="0" smtClean="0">
                <a:solidFill>
                  <a:schemeClr val="accent1"/>
                </a:solidFill>
                <a:latin typeface="Arial" panose="020B0604020202020204" pitchFamily="34" charset="0"/>
                <a:cs typeface="Arial" panose="020B0604020202020204" pitchFamily="34" charset="0"/>
              </a:rPr>
              <a:t>La planificación financiera de las familias era inexistente, no había preocupación por el día de mañana ya que no había conciencia de jubilación, sino de sobrevivir. Por otra parte no había sistemas de protección familiar.</a:t>
            </a:r>
          </a:p>
          <a:p>
            <a:pPr marL="457200" lvl="1" indent="0" algn="ctr">
              <a:buNone/>
            </a:pPr>
            <a:endParaRPr lang="es-ES_tradnl" sz="2000" b="1" dirty="0" smtClean="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65975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5" y="44624"/>
            <a:ext cx="9056411"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2 Marcador de contenido"/>
          <p:cNvSpPr txBox="1">
            <a:spLocks/>
          </p:cNvSpPr>
          <p:nvPr/>
        </p:nvSpPr>
        <p:spPr>
          <a:xfrm>
            <a:off x="35496" y="5661248"/>
            <a:ext cx="9108505" cy="11521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_tradnl" sz="2000" b="1" dirty="0" smtClean="0">
                <a:solidFill>
                  <a:schemeClr val="accent1"/>
                </a:solidFill>
                <a:latin typeface="Arial" panose="020B0604020202020204" pitchFamily="34" charset="0"/>
                <a:cs typeface="Arial" panose="020B0604020202020204" pitchFamily="34" charset="0"/>
              </a:rPr>
              <a:t>A lo largo de los años, la distribución del gasto en la economía familiar ha variado sensiblemente, al aparecer nuevas partidas de consumo, para cubrir necesidades que antes no existían.</a:t>
            </a:r>
          </a:p>
          <a:p>
            <a:pPr marL="457200" lvl="1" indent="0" algn="ctr">
              <a:buNone/>
            </a:pPr>
            <a:endParaRPr lang="es-ES_tradnl" sz="2400" b="1" dirty="0" smtClean="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31525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66"/>
            <a:ext cx="9108504" cy="6065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contenido"/>
          <p:cNvSpPr txBox="1">
            <a:spLocks/>
          </p:cNvSpPr>
          <p:nvPr/>
        </p:nvSpPr>
        <p:spPr>
          <a:xfrm>
            <a:off x="-1" y="5805264"/>
            <a:ext cx="9144001" cy="10801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_tradnl" sz="2000" b="1" dirty="0" smtClean="0">
                <a:solidFill>
                  <a:schemeClr val="accent1"/>
                </a:solidFill>
                <a:latin typeface="Arial" panose="020B0604020202020204" pitchFamily="34" charset="0"/>
                <a:cs typeface="Arial" panose="020B0604020202020204" pitchFamily="34" charset="0"/>
              </a:rPr>
              <a:t>La planificación financiera de las familias era a corto plazo, la preocupación por salir adelante día a día, eliminaba todo aquello que no fuese de primera necesidad.</a:t>
            </a:r>
          </a:p>
          <a:p>
            <a:pPr marL="457200" lvl="1" indent="0" algn="ctr">
              <a:buNone/>
            </a:pPr>
            <a:endParaRPr lang="es-ES_tradnl" sz="2400" b="1" dirty="0" smtClean="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574632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835696" y="2924944"/>
            <a:ext cx="71642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algn="l" rtl="0" eaLnBrk="1" fontAlgn="base" hangingPunct="1">
              <a:spcBef>
                <a:spcPct val="0"/>
              </a:spcBef>
              <a:spcAft>
                <a:spcPct val="0"/>
              </a:spcAft>
              <a:defRPr sz="2100" kern="1200">
                <a:solidFill>
                  <a:schemeClr val="accent1"/>
                </a:solidFill>
                <a:latin typeface="+mj-lt"/>
                <a:ea typeface="ＭＳ Ｐゴシック" charset="0"/>
                <a:cs typeface="+mj-cs"/>
              </a:defRPr>
            </a:lvl1pPr>
            <a:lvl2pPr algn="l" rtl="0" eaLnBrk="1" fontAlgn="base" hangingPunct="1">
              <a:spcBef>
                <a:spcPct val="0"/>
              </a:spcBef>
              <a:spcAft>
                <a:spcPct val="0"/>
              </a:spcAft>
              <a:defRPr sz="2100">
                <a:solidFill>
                  <a:schemeClr val="accent1"/>
                </a:solidFill>
                <a:latin typeface="Arial" charset="0"/>
                <a:ea typeface="ＭＳ Ｐゴシック" charset="0"/>
              </a:defRPr>
            </a:lvl2pPr>
            <a:lvl3pPr algn="l" rtl="0" eaLnBrk="1" fontAlgn="base" hangingPunct="1">
              <a:spcBef>
                <a:spcPct val="0"/>
              </a:spcBef>
              <a:spcAft>
                <a:spcPct val="0"/>
              </a:spcAft>
              <a:defRPr sz="2100">
                <a:solidFill>
                  <a:schemeClr val="accent1"/>
                </a:solidFill>
                <a:latin typeface="Arial" charset="0"/>
                <a:ea typeface="ＭＳ Ｐゴシック" charset="0"/>
              </a:defRPr>
            </a:lvl3pPr>
            <a:lvl4pPr algn="l" rtl="0" eaLnBrk="1" fontAlgn="base" hangingPunct="1">
              <a:spcBef>
                <a:spcPct val="0"/>
              </a:spcBef>
              <a:spcAft>
                <a:spcPct val="0"/>
              </a:spcAft>
              <a:defRPr sz="2100">
                <a:solidFill>
                  <a:schemeClr val="accent1"/>
                </a:solidFill>
                <a:latin typeface="Arial" charset="0"/>
                <a:ea typeface="ＭＳ Ｐゴシック" charset="0"/>
              </a:defRPr>
            </a:lvl4pPr>
            <a:lvl5pPr algn="l" rtl="0" eaLnBrk="1" fontAlgn="base" hangingPunct="1">
              <a:spcBef>
                <a:spcPct val="0"/>
              </a:spcBef>
              <a:spcAft>
                <a:spcPct val="0"/>
              </a:spcAft>
              <a:defRPr sz="2100">
                <a:solidFill>
                  <a:schemeClr val="accent1"/>
                </a:solidFill>
                <a:latin typeface="Arial" charset="0"/>
                <a:ea typeface="ＭＳ Ｐゴシック" charset="0"/>
              </a:defRPr>
            </a:lvl5pPr>
            <a:lvl6pPr marL="457200" algn="l" rtl="0" eaLnBrk="1" fontAlgn="base" hangingPunct="1">
              <a:spcBef>
                <a:spcPct val="0"/>
              </a:spcBef>
              <a:spcAft>
                <a:spcPct val="0"/>
              </a:spcAft>
              <a:defRPr sz="2100">
                <a:solidFill>
                  <a:schemeClr val="accent1"/>
                </a:solidFill>
                <a:latin typeface="Arial" charset="0"/>
              </a:defRPr>
            </a:lvl6pPr>
            <a:lvl7pPr marL="914400" algn="l" rtl="0" eaLnBrk="1" fontAlgn="base" hangingPunct="1">
              <a:spcBef>
                <a:spcPct val="0"/>
              </a:spcBef>
              <a:spcAft>
                <a:spcPct val="0"/>
              </a:spcAft>
              <a:defRPr sz="2100">
                <a:solidFill>
                  <a:schemeClr val="accent1"/>
                </a:solidFill>
                <a:latin typeface="Arial" charset="0"/>
              </a:defRPr>
            </a:lvl7pPr>
            <a:lvl8pPr marL="1371600" algn="l" rtl="0" eaLnBrk="1" fontAlgn="base" hangingPunct="1">
              <a:spcBef>
                <a:spcPct val="0"/>
              </a:spcBef>
              <a:spcAft>
                <a:spcPct val="0"/>
              </a:spcAft>
              <a:defRPr sz="2100">
                <a:solidFill>
                  <a:schemeClr val="accent1"/>
                </a:solidFill>
                <a:latin typeface="Arial" charset="0"/>
              </a:defRPr>
            </a:lvl8pPr>
            <a:lvl9pPr marL="1828800" algn="l" rtl="0" eaLnBrk="1" fontAlgn="base" hangingPunct="1">
              <a:spcBef>
                <a:spcPct val="0"/>
              </a:spcBef>
              <a:spcAft>
                <a:spcPct val="0"/>
              </a:spcAft>
              <a:defRPr sz="2100">
                <a:solidFill>
                  <a:schemeClr val="accent1"/>
                </a:solidFill>
                <a:latin typeface="Arial" charset="0"/>
              </a:defRPr>
            </a:lvl9pPr>
          </a:lstStyle>
          <a:p>
            <a:r>
              <a:rPr lang="es-ES" sz="3600" b="1" dirty="0" smtClean="0">
                <a:solidFill>
                  <a:srgbClr val="004FB6"/>
                </a:solidFill>
                <a:cs typeface="Frutiger LT Std 45 Light"/>
              </a:rPr>
              <a:t>PLANIFICACION FINANCIERA DEL CLIENTE</a:t>
            </a:r>
            <a:endParaRPr lang="es-ES" sz="3200" dirty="0">
              <a:solidFill>
                <a:srgbClr val="1A869D"/>
              </a:solidFill>
              <a:cs typeface="Frutiger LT Std 45 Light"/>
            </a:endParaRPr>
          </a:p>
        </p:txBody>
      </p:sp>
      <p:pic>
        <p:nvPicPr>
          <p:cNvPr id="4"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107504" y="1916832"/>
            <a:ext cx="1986989" cy="174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360184"/>
            <a:ext cx="4320480" cy="209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62056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404664"/>
            <a:ext cx="6984775" cy="830997"/>
          </a:xfrm>
          <a:prstGeom prst="rect">
            <a:avLst/>
          </a:prstGeom>
          <a:noFill/>
        </p:spPr>
        <p:txBody>
          <a:bodyPr wrap="square" rtlCol="0">
            <a:spAutoFit/>
          </a:bodyPr>
          <a:lstStyle/>
          <a:p>
            <a:r>
              <a:rPr lang="es-ES" sz="2400" b="1" dirty="0">
                <a:solidFill>
                  <a:srgbClr val="004FB6"/>
                </a:solidFill>
                <a:latin typeface="+mj-lt"/>
                <a:cs typeface="Frutiger LT Std 45 Light"/>
              </a:rPr>
              <a:t>El Banco de España y Oxford </a:t>
            </a:r>
            <a:r>
              <a:rPr lang="es-ES" sz="2400" b="1" dirty="0" err="1">
                <a:solidFill>
                  <a:srgbClr val="004FB6"/>
                </a:solidFill>
                <a:latin typeface="+mj-lt"/>
                <a:cs typeface="Frutiger LT Std 45 Light"/>
              </a:rPr>
              <a:t>Economics</a:t>
            </a:r>
            <a:r>
              <a:rPr lang="es-ES" sz="2400" b="1" dirty="0">
                <a:solidFill>
                  <a:srgbClr val="004FB6"/>
                </a:solidFill>
                <a:latin typeface="+mj-lt"/>
                <a:cs typeface="Frutiger LT Std 45 Light"/>
              </a:rPr>
              <a:t> alertan de la insostenibilidad del sistema público de pensiones</a:t>
            </a:r>
          </a:p>
        </p:txBody>
      </p:sp>
      <p:sp>
        <p:nvSpPr>
          <p:cNvPr id="3" name="2 CuadroTexto"/>
          <p:cNvSpPr txBox="1"/>
          <p:nvPr/>
        </p:nvSpPr>
        <p:spPr>
          <a:xfrm>
            <a:off x="179512" y="1340768"/>
            <a:ext cx="8784976" cy="5355312"/>
          </a:xfrm>
          <a:prstGeom prst="rect">
            <a:avLst/>
          </a:prstGeom>
          <a:noFill/>
        </p:spPr>
        <p:txBody>
          <a:bodyPr wrap="square" rtlCol="0">
            <a:spAutoFit/>
          </a:bodyPr>
          <a:lstStyle>
            <a:defPPr>
              <a:defRPr lang="en-US"/>
            </a:defPPr>
            <a:lvl1pPr>
              <a:defRPr sz="2400" b="1">
                <a:solidFill>
                  <a:srgbClr val="004FB6"/>
                </a:solidFill>
                <a:latin typeface="+mj-lt"/>
                <a:cs typeface="Frutiger LT Std 45 Light"/>
              </a:defRPr>
            </a:lvl1pPr>
          </a:lstStyle>
          <a:p>
            <a:r>
              <a:rPr lang="es-ES" sz="1800" b="0" dirty="0"/>
              <a:t>Luis Linde, gobernador del Banco de España, advirtió en una jornada de la AEB de las </a:t>
            </a:r>
            <a:r>
              <a:rPr lang="es-ES" sz="1200" b="0" dirty="0"/>
              <a:t>fuertes</a:t>
            </a:r>
            <a:r>
              <a:rPr lang="es-ES" sz="1800" b="0" dirty="0"/>
              <a:t> dificultades que supone el paro elevado y de larga duración para mantener el sistema público de pensiones.</a:t>
            </a:r>
          </a:p>
          <a:p>
            <a:r>
              <a:rPr lang="es-ES" sz="1800" b="0" dirty="0"/>
              <a:t>Linde cree que “los parámetros demográficos de España son muy malos, lo que unido al alto desempleo, provocará fuertes tensiones en el sistema de pensiones, que se agravarán con el tiempo. Además, las pensiones no pueden ahondar en el déficit público para su mantenimiento de manera indefinida”.</a:t>
            </a:r>
          </a:p>
          <a:p>
            <a:r>
              <a:rPr lang="es-ES" sz="1800" b="0" dirty="0"/>
              <a:t>Por otra parte, una informe sobre el sistema español de Oxford </a:t>
            </a:r>
            <a:r>
              <a:rPr lang="es-ES" sz="1800" b="0" dirty="0" err="1"/>
              <a:t>Economics</a:t>
            </a:r>
            <a:r>
              <a:rPr lang="es-ES" sz="1800" b="0" dirty="0"/>
              <a:t>, advierte que “el sistema de pensiones español ha entrado en rumbo de colisión”.</a:t>
            </a:r>
          </a:p>
          <a:p>
            <a:r>
              <a:rPr lang="es-ES" sz="1800" b="0" dirty="0"/>
              <a:t>Él estudio reconoce los esfuerzos realizados en los últimos años por las Administraciones españoles, como extender la edad de jubilación progresivamente de los 65 a los 67 años en 2027, elevar el número de años cotizados para el cálculo de la pensión y los incentivos a la extensión voluntario del retiro, pero sostienen que “son insuficientes y sólo sirven para ganar algo de tiempo”.</a:t>
            </a:r>
          </a:p>
          <a:p>
            <a:r>
              <a:rPr lang="es-ES" sz="1800" b="0" dirty="0"/>
              <a:t>Añaden que “la falta de recambio generacional empuja inevitablemente a medidas impopulares que los políticos deberán acometer, ya que las pensiones pasarán de suponer el 10% actual del PIB al 15% en las próximas décadas”.</a:t>
            </a:r>
          </a:p>
          <a:p>
            <a:r>
              <a:rPr lang="es-ES" sz="1800" b="0" dirty="0"/>
              <a:t>También coinciden con la AEB en que este aumento del coste de las pensiones públicas no podrá ser compensando apelando a más déficit público.</a:t>
            </a:r>
          </a:p>
        </p:txBody>
      </p:sp>
      <p:sp>
        <p:nvSpPr>
          <p:cNvPr id="4" name="3 CuadroTexto"/>
          <p:cNvSpPr txBox="1"/>
          <p:nvPr/>
        </p:nvSpPr>
        <p:spPr>
          <a:xfrm>
            <a:off x="179512" y="25410"/>
            <a:ext cx="1982018" cy="338554"/>
          </a:xfrm>
          <a:prstGeom prst="rect">
            <a:avLst/>
          </a:prstGeom>
          <a:noFill/>
        </p:spPr>
        <p:txBody>
          <a:bodyPr wrap="square" rtlCol="0">
            <a:spAutoFit/>
          </a:bodyPr>
          <a:lstStyle>
            <a:defPPr>
              <a:defRPr lang="en-US"/>
            </a:defPPr>
            <a:lvl1pPr>
              <a:defRPr sz="2400" b="1">
                <a:solidFill>
                  <a:srgbClr val="004FB6"/>
                </a:solidFill>
                <a:latin typeface="+mj-lt"/>
                <a:cs typeface="Frutiger LT Std 45 Light"/>
              </a:defRPr>
            </a:lvl1pPr>
          </a:lstStyle>
          <a:p>
            <a:r>
              <a:rPr lang="es-ES" sz="1600" dirty="0"/>
              <a:t>03 de Mayo de 2016</a:t>
            </a:r>
          </a:p>
        </p:txBody>
      </p:sp>
      <p:sp>
        <p:nvSpPr>
          <p:cNvPr id="5" name="AutoShape 2" descr="Resultado de imagen de adn del segur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44" name="Picture 4" descr="Ver imagen original"/>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46898" y="-216264"/>
            <a:ext cx="1982813" cy="126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644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230494" y="116632"/>
            <a:ext cx="8661986" cy="1440160"/>
            <a:chOff x="-345570" y="548680"/>
            <a:chExt cx="9793676" cy="1145654"/>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548680"/>
              <a:ext cx="97536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70" y="836712"/>
              <a:ext cx="97726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544" y="1124744"/>
              <a:ext cx="975360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544" y="1484784"/>
              <a:ext cx="97726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6" name="Picture 1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30494" y="1628800"/>
            <a:ext cx="866198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4005064"/>
            <a:ext cx="7560840" cy="2435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755576" y="6361583"/>
            <a:ext cx="1677210" cy="307777"/>
          </a:xfrm>
          <a:prstGeom prst="rect">
            <a:avLst/>
          </a:prstGeom>
          <a:noFill/>
        </p:spPr>
        <p:txBody>
          <a:bodyPr wrap="square" rtlCol="0">
            <a:spAutoFit/>
          </a:bodyPr>
          <a:lstStyle/>
          <a:p>
            <a:r>
              <a:rPr lang="es-ES_tradnl" sz="1400" dirty="0" smtClean="0">
                <a:solidFill>
                  <a:schemeClr val="accent1"/>
                </a:solidFill>
              </a:rPr>
              <a:t>Fuente: OCDE</a:t>
            </a:r>
            <a:endParaRPr lang="es-ES_tradnl" sz="1400" dirty="0">
              <a:solidFill>
                <a:schemeClr val="accent1"/>
              </a:solidFill>
            </a:endParaRPr>
          </a:p>
        </p:txBody>
      </p:sp>
    </p:spTree>
    <p:extLst>
      <p:ext uri="{BB962C8B-B14F-4D97-AF65-F5344CB8AC3E}">
        <p14:creationId xmlns:p14="http://schemas.microsoft.com/office/powerpoint/2010/main" val="362349213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148180"/>
            <a:ext cx="316835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bwMode="auto">
          <a:xfrm>
            <a:off x="114792" y="-27384"/>
            <a:ext cx="882047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rmAutofit fontScale="97500"/>
          </a:bodyPr>
          <a:lstStyle>
            <a:lvl1pPr algn="l" rtl="0" eaLnBrk="1" fontAlgn="base" hangingPunct="1">
              <a:spcBef>
                <a:spcPct val="0"/>
              </a:spcBef>
              <a:spcAft>
                <a:spcPct val="0"/>
              </a:spcAft>
              <a:defRPr sz="2100" kern="1200">
                <a:solidFill>
                  <a:schemeClr val="accent1"/>
                </a:solidFill>
                <a:latin typeface="+mj-lt"/>
                <a:ea typeface="ＭＳ Ｐゴシック" charset="0"/>
                <a:cs typeface="+mj-cs"/>
              </a:defRPr>
            </a:lvl1pPr>
            <a:lvl2pPr algn="l" rtl="0" eaLnBrk="1" fontAlgn="base" hangingPunct="1">
              <a:spcBef>
                <a:spcPct val="0"/>
              </a:spcBef>
              <a:spcAft>
                <a:spcPct val="0"/>
              </a:spcAft>
              <a:defRPr sz="2100">
                <a:solidFill>
                  <a:schemeClr val="accent1"/>
                </a:solidFill>
                <a:latin typeface="Arial" charset="0"/>
                <a:ea typeface="ＭＳ Ｐゴシック" charset="0"/>
              </a:defRPr>
            </a:lvl2pPr>
            <a:lvl3pPr algn="l" rtl="0" eaLnBrk="1" fontAlgn="base" hangingPunct="1">
              <a:spcBef>
                <a:spcPct val="0"/>
              </a:spcBef>
              <a:spcAft>
                <a:spcPct val="0"/>
              </a:spcAft>
              <a:defRPr sz="2100">
                <a:solidFill>
                  <a:schemeClr val="accent1"/>
                </a:solidFill>
                <a:latin typeface="Arial" charset="0"/>
                <a:ea typeface="ＭＳ Ｐゴシック" charset="0"/>
              </a:defRPr>
            </a:lvl3pPr>
            <a:lvl4pPr algn="l" rtl="0" eaLnBrk="1" fontAlgn="base" hangingPunct="1">
              <a:spcBef>
                <a:spcPct val="0"/>
              </a:spcBef>
              <a:spcAft>
                <a:spcPct val="0"/>
              </a:spcAft>
              <a:defRPr sz="2100">
                <a:solidFill>
                  <a:schemeClr val="accent1"/>
                </a:solidFill>
                <a:latin typeface="Arial" charset="0"/>
                <a:ea typeface="ＭＳ Ｐゴシック" charset="0"/>
              </a:defRPr>
            </a:lvl4pPr>
            <a:lvl5pPr algn="l" rtl="0" eaLnBrk="1" fontAlgn="base" hangingPunct="1">
              <a:spcBef>
                <a:spcPct val="0"/>
              </a:spcBef>
              <a:spcAft>
                <a:spcPct val="0"/>
              </a:spcAft>
              <a:defRPr sz="2100">
                <a:solidFill>
                  <a:schemeClr val="accent1"/>
                </a:solidFill>
                <a:latin typeface="Arial" charset="0"/>
                <a:ea typeface="ＭＳ Ｐゴシック" charset="0"/>
              </a:defRPr>
            </a:lvl5pPr>
            <a:lvl6pPr marL="457200" algn="l" rtl="0" eaLnBrk="1" fontAlgn="base" hangingPunct="1">
              <a:spcBef>
                <a:spcPct val="0"/>
              </a:spcBef>
              <a:spcAft>
                <a:spcPct val="0"/>
              </a:spcAft>
              <a:defRPr sz="2100">
                <a:solidFill>
                  <a:schemeClr val="accent1"/>
                </a:solidFill>
                <a:latin typeface="Arial" charset="0"/>
              </a:defRPr>
            </a:lvl6pPr>
            <a:lvl7pPr marL="914400" algn="l" rtl="0" eaLnBrk="1" fontAlgn="base" hangingPunct="1">
              <a:spcBef>
                <a:spcPct val="0"/>
              </a:spcBef>
              <a:spcAft>
                <a:spcPct val="0"/>
              </a:spcAft>
              <a:defRPr sz="2100">
                <a:solidFill>
                  <a:schemeClr val="accent1"/>
                </a:solidFill>
                <a:latin typeface="Arial" charset="0"/>
              </a:defRPr>
            </a:lvl7pPr>
            <a:lvl8pPr marL="1371600" algn="l" rtl="0" eaLnBrk="1" fontAlgn="base" hangingPunct="1">
              <a:spcBef>
                <a:spcPct val="0"/>
              </a:spcBef>
              <a:spcAft>
                <a:spcPct val="0"/>
              </a:spcAft>
              <a:defRPr sz="2100">
                <a:solidFill>
                  <a:schemeClr val="accent1"/>
                </a:solidFill>
                <a:latin typeface="Arial" charset="0"/>
              </a:defRPr>
            </a:lvl8pPr>
            <a:lvl9pPr marL="1828800" algn="l" rtl="0" eaLnBrk="1" fontAlgn="base" hangingPunct="1">
              <a:spcBef>
                <a:spcPct val="0"/>
              </a:spcBef>
              <a:spcAft>
                <a:spcPct val="0"/>
              </a:spcAft>
              <a:defRPr sz="2100">
                <a:solidFill>
                  <a:schemeClr val="accent1"/>
                </a:solidFill>
                <a:latin typeface="Arial" charset="0"/>
              </a:defRPr>
            </a:lvl9pPr>
          </a:lstStyle>
          <a:p>
            <a:r>
              <a:rPr lang="es-ES" sz="3600" b="1" dirty="0" smtClean="0">
                <a:solidFill>
                  <a:schemeClr val="tx2"/>
                </a:solidFill>
                <a:latin typeface="Arial"/>
                <a:cs typeface="Arial"/>
              </a:rPr>
              <a:t>¿Qué es lo que le importa más a la gente en España?</a:t>
            </a:r>
            <a:endParaRPr lang="es-ES" sz="2800" dirty="0">
              <a:solidFill>
                <a:schemeClr val="tx2"/>
              </a:solidFill>
              <a:latin typeface="+mn-lt"/>
              <a:cs typeface="Frutiger LT Std 45 Light"/>
            </a:endParaRPr>
          </a:p>
        </p:txBody>
      </p:sp>
      <p:sp>
        <p:nvSpPr>
          <p:cNvPr id="9" name="8 CuadroTexto"/>
          <p:cNvSpPr txBox="1"/>
          <p:nvPr/>
        </p:nvSpPr>
        <p:spPr>
          <a:xfrm>
            <a:off x="114792" y="3284984"/>
            <a:ext cx="2520280" cy="3477875"/>
          </a:xfrm>
          <a:prstGeom prst="rect">
            <a:avLst/>
          </a:prstGeom>
          <a:noFill/>
        </p:spPr>
        <p:txBody>
          <a:bodyPr wrap="square" rtlCol="0">
            <a:spAutoFit/>
          </a:bodyPr>
          <a:lstStyle/>
          <a:p>
            <a:pPr algn="r"/>
            <a:r>
              <a:rPr lang="es-ES_tradnl" sz="2000" b="1" dirty="0" smtClean="0">
                <a:solidFill>
                  <a:schemeClr val="tx2"/>
                </a:solidFill>
              </a:rPr>
              <a:t>SALUD</a:t>
            </a:r>
          </a:p>
          <a:p>
            <a:pPr algn="r"/>
            <a:r>
              <a:rPr lang="es-ES_tradnl" sz="2000" b="1" dirty="0" smtClean="0">
                <a:solidFill>
                  <a:schemeClr val="tx2"/>
                </a:solidFill>
              </a:rPr>
              <a:t>EDUCACION</a:t>
            </a:r>
          </a:p>
          <a:p>
            <a:pPr algn="r"/>
            <a:r>
              <a:rPr lang="es-ES_tradnl" sz="2000" b="1" dirty="0" smtClean="0">
                <a:solidFill>
                  <a:schemeClr val="tx2"/>
                </a:solidFill>
              </a:rPr>
              <a:t>SATISFACCION</a:t>
            </a:r>
          </a:p>
          <a:p>
            <a:pPr algn="r"/>
            <a:r>
              <a:rPr lang="es-ES_tradnl" sz="2000" b="1" dirty="0" smtClean="0">
                <a:solidFill>
                  <a:schemeClr val="tx2"/>
                </a:solidFill>
              </a:rPr>
              <a:t>EMPLEO</a:t>
            </a:r>
          </a:p>
          <a:p>
            <a:pPr algn="r"/>
            <a:r>
              <a:rPr lang="es-ES_tradnl" sz="2000" b="1" dirty="0" smtClean="0">
                <a:solidFill>
                  <a:schemeClr val="tx2"/>
                </a:solidFill>
              </a:rPr>
              <a:t>SEGURIDAD</a:t>
            </a:r>
          </a:p>
          <a:p>
            <a:pPr algn="r"/>
            <a:r>
              <a:rPr lang="es-ES_tradnl" sz="2000" b="1" dirty="0" smtClean="0">
                <a:solidFill>
                  <a:schemeClr val="tx2"/>
                </a:solidFill>
              </a:rPr>
              <a:t>MEDIO AMBIENTE</a:t>
            </a:r>
          </a:p>
          <a:p>
            <a:pPr algn="r"/>
            <a:r>
              <a:rPr lang="es-ES_tradnl" sz="2000" b="1" dirty="0" smtClean="0">
                <a:solidFill>
                  <a:schemeClr val="tx2"/>
                </a:solidFill>
              </a:rPr>
              <a:t>VIVIENDA</a:t>
            </a:r>
          </a:p>
          <a:p>
            <a:pPr algn="r"/>
            <a:r>
              <a:rPr lang="es-ES_tradnl" sz="2000" b="1" dirty="0" smtClean="0">
                <a:solidFill>
                  <a:schemeClr val="tx2"/>
                </a:solidFill>
              </a:rPr>
              <a:t>INGRESOS</a:t>
            </a:r>
          </a:p>
          <a:p>
            <a:pPr algn="r"/>
            <a:r>
              <a:rPr lang="es-ES_tradnl" sz="2000" b="1" dirty="0" smtClean="0">
                <a:solidFill>
                  <a:schemeClr val="tx2"/>
                </a:solidFill>
              </a:rPr>
              <a:t>COMUNIDAD</a:t>
            </a:r>
          </a:p>
          <a:p>
            <a:pPr algn="r"/>
            <a:r>
              <a:rPr lang="es-ES_tradnl" sz="2000" b="1" dirty="0" smtClean="0">
                <a:solidFill>
                  <a:schemeClr val="tx2"/>
                </a:solidFill>
              </a:rPr>
              <a:t>COMPROMISO CÍVICO</a:t>
            </a:r>
            <a:endParaRPr lang="es-ES_tradnl" sz="2000" b="1" dirty="0">
              <a:solidFill>
                <a:schemeClr val="tx2"/>
              </a:solidFill>
            </a:endParaRPr>
          </a:p>
        </p:txBody>
      </p:sp>
      <p:sp>
        <p:nvSpPr>
          <p:cNvPr id="12" name="11 CuadroTexto"/>
          <p:cNvSpPr txBox="1"/>
          <p:nvPr/>
        </p:nvSpPr>
        <p:spPr>
          <a:xfrm>
            <a:off x="323528" y="6505599"/>
            <a:ext cx="1677210" cy="307777"/>
          </a:xfrm>
          <a:prstGeom prst="rect">
            <a:avLst/>
          </a:prstGeom>
          <a:noFill/>
        </p:spPr>
        <p:txBody>
          <a:bodyPr wrap="square" rtlCol="0">
            <a:spAutoFit/>
          </a:bodyPr>
          <a:lstStyle/>
          <a:p>
            <a:r>
              <a:rPr lang="es-ES_tradnl" sz="1400" dirty="0" smtClean="0">
                <a:solidFill>
                  <a:schemeClr val="accent1"/>
                </a:solidFill>
              </a:rPr>
              <a:t>Fuente: OCDE</a:t>
            </a:r>
            <a:endParaRPr lang="es-ES_tradnl" sz="1400" dirty="0">
              <a:solidFill>
                <a:schemeClr val="accent1"/>
              </a:solidFill>
            </a:endParaRPr>
          </a:p>
        </p:txBody>
      </p:sp>
      <p:sp>
        <p:nvSpPr>
          <p:cNvPr id="13" name="2 Marcador de contenido"/>
          <p:cNvSpPr txBox="1">
            <a:spLocks/>
          </p:cNvSpPr>
          <p:nvPr/>
        </p:nvSpPr>
        <p:spPr>
          <a:xfrm>
            <a:off x="5940152" y="1844824"/>
            <a:ext cx="2987824" cy="460851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_tradnl" sz="2400" dirty="0" smtClean="0">
                <a:solidFill>
                  <a:schemeClr val="tx2"/>
                </a:solidFill>
                <a:latin typeface="Arial" panose="020B0604020202020204" pitchFamily="34" charset="0"/>
                <a:cs typeface="Arial" panose="020B0604020202020204" pitchFamily="34" charset="0"/>
              </a:rPr>
              <a:t>El estado de bienestar conseguido a lo largo de los años, se basa en la estabilidad y el crecimiento de la economía proyectada a lo largo de la segunda mitad del siglo XX</a:t>
            </a:r>
          </a:p>
          <a:p>
            <a:pPr marL="457200" lvl="1" indent="0" algn="ctr">
              <a:buNone/>
            </a:pPr>
            <a:endParaRPr lang="es-ES_tradnl" sz="2400" dirty="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25413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seniora\Desktop\2504_Boy_with_father_on_bike.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8537"/>
          <a:stretch/>
        </p:blipFill>
        <p:spPr bwMode="auto">
          <a:xfrm flipH="1">
            <a:off x="-1" y="0"/>
            <a:ext cx="9143999"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0" y="5589240"/>
            <a:ext cx="9143997" cy="1296144"/>
          </a:xfrm>
          <a:prstGeom prst="rect">
            <a:avLst/>
          </a:prstGeom>
          <a:gradFill>
            <a:gsLst>
              <a:gs pos="0">
                <a:schemeClr val="accent1">
                  <a:tint val="66000"/>
                  <a:satMod val="160000"/>
                </a:schemeClr>
              </a:gs>
              <a:gs pos="14000">
                <a:schemeClr val="accent1">
                  <a:tint val="44500"/>
                  <a:satMod val="160000"/>
                </a:schemeClr>
              </a:gs>
              <a:gs pos="100000">
                <a:schemeClr val="accent1">
                  <a:tint val="23500"/>
                  <a:satMod val="160000"/>
                </a:schemeClr>
              </a:gs>
            </a:gsLst>
            <a:lin ang="5400000" scaled="0"/>
          </a:gradFill>
          <a:ln>
            <a:noFill/>
          </a:ln>
          <a:extLs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algn="l" rtl="0" eaLnBrk="1" fontAlgn="base" hangingPunct="1">
              <a:spcBef>
                <a:spcPct val="0"/>
              </a:spcBef>
              <a:spcAft>
                <a:spcPct val="0"/>
              </a:spcAft>
              <a:defRPr sz="2100" kern="1200">
                <a:solidFill>
                  <a:schemeClr val="accent1"/>
                </a:solidFill>
                <a:latin typeface="+mj-lt"/>
                <a:ea typeface="ＭＳ Ｐゴシック" charset="0"/>
                <a:cs typeface="+mj-cs"/>
              </a:defRPr>
            </a:lvl1pPr>
            <a:lvl2pPr algn="l" rtl="0" eaLnBrk="1" fontAlgn="base" hangingPunct="1">
              <a:spcBef>
                <a:spcPct val="0"/>
              </a:spcBef>
              <a:spcAft>
                <a:spcPct val="0"/>
              </a:spcAft>
              <a:defRPr sz="2100">
                <a:solidFill>
                  <a:schemeClr val="accent1"/>
                </a:solidFill>
                <a:latin typeface="Arial" charset="0"/>
                <a:ea typeface="ＭＳ Ｐゴシック" charset="0"/>
              </a:defRPr>
            </a:lvl2pPr>
            <a:lvl3pPr algn="l" rtl="0" eaLnBrk="1" fontAlgn="base" hangingPunct="1">
              <a:spcBef>
                <a:spcPct val="0"/>
              </a:spcBef>
              <a:spcAft>
                <a:spcPct val="0"/>
              </a:spcAft>
              <a:defRPr sz="2100">
                <a:solidFill>
                  <a:schemeClr val="accent1"/>
                </a:solidFill>
                <a:latin typeface="Arial" charset="0"/>
                <a:ea typeface="ＭＳ Ｐゴシック" charset="0"/>
              </a:defRPr>
            </a:lvl3pPr>
            <a:lvl4pPr algn="l" rtl="0" eaLnBrk="1" fontAlgn="base" hangingPunct="1">
              <a:spcBef>
                <a:spcPct val="0"/>
              </a:spcBef>
              <a:spcAft>
                <a:spcPct val="0"/>
              </a:spcAft>
              <a:defRPr sz="2100">
                <a:solidFill>
                  <a:schemeClr val="accent1"/>
                </a:solidFill>
                <a:latin typeface="Arial" charset="0"/>
                <a:ea typeface="ＭＳ Ｐゴシック" charset="0"/>
              </a:defRPr>
            </a:lvl4pPr>
            <a:lvl5pPr algn="l" rtl="0" eaLnBrk="1" fontAlgn="base" hangingPunct="1">
              <a:spcBef>
                <a:spcPct val="0"/>
              </a:spcBef>
              <a:spcAft>
                <a:spcPct val="0"/>
              </a:spcAft>
              <a:defRPr sz="2100">
                <a:solidFill>
                  <a:schemeClr val="accent1"/>
                </a:solidFill>
                <a:latin typeface="Arial" charset="0"/>
                <a:ea typeface="ＭＳ Ｐゴシック" charset="0"/>
              </a:defRPr>
            </a:lvl5pPr>
            <a:lvl6pPr marL="457200" algn="l" rtl="0" eaLnBrk="1" fontAlgn="base" hangingPunct="1">
              <a:spcBef>
                <a:spcPct val="0"/>
              </a:spcBef>
              <a:spcAft>
                <a:spcPct val="0"/>
              </a:spcAft>
              <a:defRPr sz="2100">
                <a:solidFill>
                  <a:schemeClr val="accent1"/>
                </a:solidFill>
                <a:latin typeface="Arial" charset="0"/>
              </a:defRPr>
            </a:lvl6pPr>
            <a:lvl7pPr marL="914400" algn="l" rtl="0" eaLnBrk="1" fontAlgn="base" hangingPunct="1">
              <a:spcBef>
                <a:spcPct val="0"/>
              </a:spcBef>
              <a:spcAft>
                <a:spcPct val="0"/>
              </a:spcAft>
              <a:defRPr sz="2100">
                <a:solidFill>
                  <a:schemeClr val="accent1"/>
                </a:solidFill>
                <a:latin typeface="Arial" charset="0"/>
              </a:defRPr>
            </a:lvl7pPr>
            <a:lvl8pPr marL="1371600" algn="l" rtl="0" eaLnBrk="1" fontAlgn="base" hangingPunct="1">
              <a:spcBef>
                <a:spcPct val="0"/>
              </a:spcBef>
              <a:spcAft>
                <a:spcPct val="0"/>
              </a:spcAft>
              <a:defRPr sz="2100">
                <a:solidFill>
                  <a:schemeClr val="accent1"/>
                </a:solidFill>
                <a:latin typeface="Arial" charset="0"/>
              </a:defRPr>
            </a:lvl8pPr>
            <a:lvl9pPr marL="1828800" algn="l" rtl="0" eaLnBrk="1" fontAlgn="base" hangingPunct="1">
              <a:spcBef>
                <a:spcPct val="0"/>
              </a:spcBef>
              <a:spcAft>
                <a:spcPct val="0"/>
              </a:spcAft>
              <a:defRPr sz="2100">
                <a:solidFill>
                  <a:schemeClr val="accent1"/>
                </a:solidFill>
                <a:latin typeface="Arial" charset="0"/>
              </a:defRPr>
            </a:lvl9pPr>
          </a:lstStyle>
          <a:p>
            <a:pPr algn="ctr"/>
            <a:r>
              <a:rPr lang="en-GB" sz="2400" b="1" dirty="0" smtClean="0">
                <a:solidFill>
                  <a:schemeClr val="tx2"/>
                </a:solidFill>
                <a:latin typeface="Arial"/>
                <a:cs typeface="Arial"/>
              </a:rPr>
              <a:t>ECONOMÍA FAMILIAR</a:t>
            </a:r>
          </a:p>
          <a:p>
            <a:pPr algn="ctr"/>
            <a:r>
              <a:rPr lang="en-GB" sz="2400" b="1" dirty="0" smtClean="0">
                <a:solidFill>
                  <a:schemeClr val="tx2"/>
                </a:solidFill>
                <a:latin typeface="Arial"/>
                <a:cs typeface="Arial"/>
              </a:rPr>
              <a:t>Vs</a:t>
            </a:r>
          </a:p>
          <a:p>
            <a:pPr algn="ctr"/>
            <a:r>
              <a:rPr lang="en-GB" sz="2400" b="1" dirty="0" smtClean="0">
                <a:solidFill>
                  <a:schemeClr val="tx2"/>
                </a:solidFill>
                <a:latin typeface="Arial"/>
                <a:cs typeface="Arial"/>
              </a:rPr>
              <a:t>PLANIFICACIÓN FINANCIERA </a:t>
            </a:r>
            <a:r>
              <a:rPr lang="en-GB" sz="2400" b="1" dirty="0" err="1" smtClean="0">
                <a:solidFill>
                  <a:schemeClr val="tx2"/>
                </a:solidFill>
                <a:latin typeface="Arial"/>
                <a:cs typeface="Arial"/>
              </a:rPr>
              <a:t>siglo</a:t>
            </a:r>
            <a:r>
              <a:rPr lang="en-GB" sz="2400" b="1" dirty="0" smtClean="0">
                <a:solidFill>
                  <a:schemeClr val="tx2"/>
                </a:solidFill>
                <a:latin typeface="Arial"/>
                <a:cs typeface="Arial"/>
              </a:rPr>
              <a:t> XXI</a:t>
            </a:r>
            <a:endParaRPr lang="en-GB" sz="1800" dirty="0">
              <a:solidFill>
                <a:schemeClr val="tx2"/>
              </a:solidFill>
              <a:latin typeface="+mn-lt"/>
              <a:cs typeface="Frutiger LT Std 45 Light"/>
            </a:endParaRPr>
          </a:p>
        </p:txBody>
      </p:sp>
    </p:spTree>
    <p:extLst>
      <p:ext uri="{BB962C8B-B14F-4D97-AF65-F5344CB8AC3E}">
        <p14:creationId xmlns:p14="http://schemas.microsoft.com/office/powerpoint/2010/main" val="189918599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196752"/>
            <a:ext cx="8521399" cy="5376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bwMode="auto">
          <a:xfrm>
            <a:off x="323528" y="44624"/>
            <a:ext cx="882047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rmAutofit fontScale="97500"/>
          </a:bodyPr>
          <a:lstStyle>
            <a:lvl1pPr algn="l" rtl="0" eaLnBrk="1" fontAlgn="base" hangingPunct="1">
              <a:spcBef>
                <a:spcPct val="0"/>
              </a:spcBef>
              <a:spcAft>
                <a:spcPct val="0"/>
              </a:spcAft>
              <a:defRPr sz="2100" kern="1200">
                <a:solidFill>
                  <a:schemeClr val="accent1"/>
                </a:solidFill>
                <a:latin typeface="+mj-lt"/>
                <a:ea typeface="ＭＳ Ｐゴシック" charset="0"/>
                <a:cs typeface="+mj-cs"/>
              </a:defRPr>
            </a:lvl1pPr>
            <a:lvl2pPr algn="l" rtl="0" eaLnBrk="1" fontAlgn="base" hangingPunct="1">
              <a:spcBef>
                <a:spcPct val="0"/>
              </a:spcBef>
              <a:spcAft>
                <a:spcPct val="0"/>
              </a:spcAft>
              <a:defRPr sz="2100">
                <a:solidFill>
                  <a:schemeClr val="accent1"/>
                </a:solidFill>
                <a:latin typeface="Arial" charset="0"/>
                <a:ea typeface="ＭＳ Ｐゴシック" charset="0"/>
              </a:defRPr>
            </a:lvl2pPr>
            <a:lvl3pPr algn="l" rtl="0" eaLnBrk="1" fontAlgn="base" hangingPunct="1">
              <a:spcBef>
                <a:spcPct val="0"/>
              </a:spcBef>
              <a:spcAft>
                <a:spcPct val="0"/>
              </a:spcAft>
              <a:defRPr sz="2100">
                <a:solidFill>
                  <a:schemeClr val="accent1"/>
                </a:solidFill>
                <a:latin typeface="Arial" charset="0"/>
                <a:ea typeface="ＭＳ Ｐゴシック" charset="0"/>
              </a:defRPr>
            </a:lvl3pPr>
            <a:lvl4pPr algn="l" rtl="0" eaLnBrk="1" fontAlgn="base" hangingPunct="1">
              <a:spcBef>
                <a:spcPct val="0"/>
              </a:spcBef>
              <a:spcAft>
                <a:spcPct val="0"/>
              </a:spcAft>
              <a:defRPr sz="2100">
                <a:solidFill>
                  <a:schemeClr val="accent1"/>
                </a:solidFill>
                <a:latin typeface="Arial" charset="0"/>
                <a:ea typeface="ＭＳ Ｐゴシック" charset="0"/>
              </a:defRPr>
            </a:lvl4pPr>
            <a:lvl5pPr algn="l" rtl="0" eaLnBrk="1" fontAlgn="base" hangingPunct="1">
              <a:spcBef>
                <a:spcPct val="0"/>
              </a:spcBef>
              <a:spcAft>
                <a:spcPct val="0"/>
              </a:spcAft>
              <a:defRPr sz="2100">
                <a:solidFill>
                  <a:schemeClr val="accent1"/>
                </a:solidFill>
                <a:latin typeface="Arial" charset="0"/>
                <a:ea typeface="ＭＳ Ｐゴシック" charset="0"/>
              </a:defRPr>
            </a:lvl5pPr>
            <a:lvl6pPr marL="457200" algn="l" rtl="0" eaLnBrk="1" fontAlgn="base" hangingPunct="1">
              <a:spcBef>
                <a:spcPct val="0"/>
              </a:spcBef>
              <a:spcAft>
                <a:spcPct val="0"/>
              </a:spcAft>
              <a:defRPr sz="2100">
                <a:solidFill>
                  <a:schemeClr val="accent1"/>
                </a:solidFill>
                <a:latin typeface="Arial" charset="0"/>
              </a:defRPr>
            </a:lvl6pPr>
            <a:lvl7pPr marL="914400" algn="l" rtl="0" eaLnBrk="1" fontAlgn="base" hangingPunct="1">
              <a:spcBef>
                <a:spcPct val="0"/>
              </a:spcBef>
              <a:spcAft>
                <a:spcPct val="0"/>
              </a:spcAft>
              <a:defRPr sz="2100">
                <a:solidFill>
                  <a:schemeClr val="accent1"/>
                </a:solidFill>
                <a:latin typeface="Arial" charset="0"/>
              </a:defRPr>
            </a:lvl7pPr>
            <a:lvl8pPr marL="1371600" algn="l" rtl="0" eaLnBrk="1" fontAlgn="base" hangingPunct="1">
              <a:spcBef>
                <a:spcPct val="0"/>
              </a:spcBef>
              <a:spcAft>
                <a:spcPct val="0"/>
              </a:spcAft>
              <a:defRPr sz="2100">
                <a:solidFill>
                  <a:schemeClr val="accent1"/>
                </a:solidFill>
                <a:latin typeface="Arial" charset="0"/>
              </a:defRPr>
            </a:lvl8pPr>
            <a:lvl9pPr marL="1828800" algn="l" rtl="0" eaLnBrk="1" fontAlgn="base" hangingPunct="1">
              <a:spcBef>
                <a:spcPct val="0"/>
              </a:spcBef>
              <a:spcAft>
                <a:spcPct val="0"/>
              </a:spcAft>
              <a:defRPr sz="2100">
                <a:solidFill>
                  <a:schemeClr val="accent1"/>
                </a:solidFill>
                <a:latin typeface="Arial" charset="0"/>
              </a:defRPr>
            </a:lvl9pPr>
          </a:lstStyle>
          <a:p>
            <a:r>
              <a:rPr lang="es-ES" sz="3600" b="1" dirty="0" smtClean="0">
                <a:solidFill>
                  <a:schemeClr val="tx2"/>
                </a:solidFill>
                <a:latin typeface="Arial"/>
                <a:cs typeface="Arial"/>
              </a:rPr>
              <a:t>Gasto medio por hogar y distribución porcentual </a:t>
            </a:r>
            <a:endParaRPr lang="es-ES" sz="2800" dirty="0">
              <a:solidFill>
                <a:schemeClr val="tx2"/>
              </a:solidFill>
              <a:latin typeface="+mn-lt"/>
              <a:cs typeface="Frutiger LT Std 45 Light"/>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6131" y="2731393"/>
            <a:ext cx="5810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975" y="3633788"/>
            <a:ext cx="5810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440" y="4603601"/>
            <a:ext cx="5810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323528" y="6505599"/>
            <a:ext cx="1677210" cy="307777"/>
          </a:xfrm>
          <a:prstGeom prst="rect">
            <a:avLst/>
          </a:prstGeom>
          <a:noFill/>
        </p:spPr>
        <p:txBody>
          <a:bodyPr wrap="square" rtlCol="0">
            <a:spAutoFit/>
          </a:bodyPr>
          <a:lstStyle/>
          <a:p>
            <a:r>
              <a:rPr lang="es-ES_tradnl" sz="1400" dirty="0" smtClean="0">
                <a:solidFill>
                  <a:schemeClr val="accent1"/>
                </a:solidFill>
              </a:rPr>
              <a:t>Fuente: INE</a:t>
            </a:r>
            <a:endParaRPr lang="es-ES_tradnl" sz="1400" dirty="0">
              <a:solidFill>
                <a:schemeClr val="accent1"/>
              </a:solidFill>
            </a:endParaRPr>
          </a:p>
        </p:txBody>
      </p:sp>
    </p:spTree>
    <p:extLst>
      <p:ext uri="{BB962C8B-B14F-4D97-AF65-F5344CB8AC3E}">
        <p14:creationId xmlns:p14="http://schemas.microsoft.com/office/powerpoint/2010/main" val="340558293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4"/>
          </p:nvPr>
        </p:nvSpPr>
        <p:spPr/>
        <p:txBody>
          <a:bodyPr/>
          <a:lstStyle/>
          <a:p>
            <a:r>
              <a:rPr lang="en-US" smtClean="0"/>
              <a:t>Enero 2016</a:t>
            </a:r>
            <a:endParaRPr lang="en-US"/>
          </a:p>
        </p:txBody>
      </p:sp>
      <p:sp>
        <p:nvSpPr>
          <p:cNvPr id="4" name="3 Marcador de pie de página"/>
          <p:cNvSpPr>
            <a:spLocks noGrp="1"/>
          </p:cNvSpPr>
          <p:nvPr>
            <p:ph type="ftr" sz="quarter" idx="15"/>
          </p:nvPr>
        </p:nvSpPr>
        <p:spPr/>
        <p:txBody>
          <a:bodyPr/>
          <a:lstStyle/>
          <a:p>
            <a:r>
              <a:rPr lang="en-US" smtClean="0"/>
              <a:t>Formación Comercial AVP</a:t>
            </a:r>
            <a:endParaRPr lang="en-US" dirty="0"/>
          </a:p>
        </p:txBody>
      </p:sp>
      <p:sp>
        <p:nvSpPr>
          <p:cNvPr id="5" name="4 Marcador de número de diapositiva"/>
          <p:cNvSpPr>
            <a:spLocks noGrp="1"/>
          </p:cNvSpPr>
          <p:nvPr>
            <p:ph type="sldNum" sz="quarter" idx="16"/>
          </p:nvPr>
        </p:nvSpPr>
        <p:spPr/>
        <p:txBody>
          <a:bodyPr/>
          <a:lstStyle/>
          <a:p>
            <a:fld id="{ABA39014-4401-4F4C-93CD-EAC55C998E45}" type="slidenum">
              <a:rPr lang="en-US" smtClean="0"/>
              <a:pPr/>
              <a:t>2</a:t>
            </a:fld>
            <a:endParaRPr lang="en-US"/>
          </a:p>
        </p:txBody>
      </p:sp>
      <p:pic>
        <p:nvPicPr>
          <p:cNvPr id="2050" name="Picture 2" descr="F:\Usuarios\m0100\Pictures\perspectiv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211288"/>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4" name="13 Marcador de texto"/>
          <p:cNvSpPr>
            <a:spLocks noGrp="1"/>
          </p:cNvSpPr>
          <p:nvPr>
            <p:ph type="body" sz="quarter" idx="13"/>
          </p:nvPr>
        </p:nvSpPr>
        <p:spPr>
          <a:xfrm>
            <a:off x="251520" y="2211288"/>
            <a:ext cx="4211315" cy="3810000"/>
          </a:xfrm>
        </p:spPr>
        <p:txBody>
          <a:bodyPr/>
          <a:lstStyle/>
          <a:p>
            <a:r>
              <a:rPr lang="es-ES_tradnl" b="1" dirty="0" smtClean="0">
                <a:solidFill>
                  <a:schemeClr val="tx2">
                    <a:lumMod val="75000"/>
                  </a:schemeClr>
                </a:solidFill>
              </a:rPr>
              <a:t>Nueva visión de negocio</a:t>
            </a:r>
          </a:p>
          <a:p>
            <a:r>
              <a:rPr lang="es-ES_tradnl" b="1" dirty="0" smtClean="0">
                <a:solidFill>
                  <a:schemeClr val="tx2">
                    <a:lumMod val="75000"/>
                  </a:schemeClr>
                </a:solidFill>
              </a:rPr>
              <a:t>con……..</a:t>
            </a:r>
          </a:p>
          <a:p>
            <a:endParaRPr lang="es-ES_tradnl" b="1" dirty="0">
              <a:solidFill>
                <a:schemeClr val="tx2">
                  <a:lumMod val="75000"/>
                </a:schemeClr>
              </a:solidFill>
            </a:endParaRPr>
          </a:p>
          <a:p>
            <a:pPr algn="ctr"/>
            <a:r>
              <a:rPr lang="es-ES_tradnl" b="1" dirty="0" smtClean="0">
                <a:solidFill>
                  <a:schemeClr val="tx2">
                    <a:lumMod val="75000"/>
                  </a:schemeClr>
                </a:solidFill>
              </a:rPr>
              <a:t>Perspectiva</a:t>
            </a:r>
            <a:endParaRPr lang="es-ES" b="1" dirty="0">
              <a:solidFill>
                <a:schemeClr val="tx2">
                  <a:lumMod val="75000"/>
                </a:schemeClr>
              </a:solidFill>
            </a:endParaRPr>
          </a:p>
        </p:txBody>
      </p:sp>
      <p:sp>
        <p:nvSpPr>
          <p:cNvPr id="15" name="14 CuadroTexto"/>
          <p:cNvSpPr txBox="1"/>
          <p:nvPr/>
        </p:nvSpPr>
        <p:spPr>
          <a:xfrm>
            <a:off x="611560" y="260648"/>
            <a:ext cx="7973658" cy="1200329"/>
          </a:xfrm>
          <a:prstGeom prst="rect">
            <a:avLst/>
          </a:prstGeom>
          <a:noFill/>
        </p:spPr>
        <p:txBody>
          <a:bodyPr wrap="none" rtlCol="0">
            <a:spAutoFit/>
          </a:bodyPr>
          <a:lstStyle/>
          <a:p>
            <a:r>
              <a:rPr lang="es-ES_tradnl" sz="2400" b="1" dirty="0" smtClean="0">
                <a:solidFill>
                  <a:schemeClr val="accent5"/>
                </a:solidFill>
              </a:rPr>
              <a:t>¿Por qué y para qué una planificación financiera?</a:t>
            </a:r>
          </a:p>
          <a:p>
            <a:r>
              <a:rPr lang="es-ES_tradnl" sz="2400" b="1" dirty="0" smtClean="0">
                <a:solidFill>
                  <a:schemeClr val="accent5"/>
                </a:solidFill>
              </a:rPr>
              <a:t>¿Por qué y para qué un ciclo vital del cliente?</a:t>
            </a:r>
          </a:p>
          <a:p>
            <a:r>
              <a:rPr lang="es-ES_tradnl" sz="2400" b="1" dirty="0" smtClean="0">
                <a:solidFill>
                  <a:schemeClr val="accent5"/>
                </a:solidFill>
              </a:rPr>
              <a:t>¿Por qué y para qué una combinación de productos?</a:t>
            </a:r>
            <a:endParaRPr lang="es-ES" sz="2400" b="1" dirty="0">
              <a:solidFill>
                <a:schemeClr val="accent5"/>
              </a:solidFill>
            </a:endParaRPr>
          </a:p>
        </p:txBody>
      </p:sp>
    </p:spTree>
    <p:extLst>
      <p:ext uri="{BB962C8B-B14F-4D97-AF65-F5344CB8AC3E}">
        <p14:creationId xmlns:p14="http://schemas.microsoft.com/office/powerpoint/2010/main" val="242319549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3528" y="44624"/>
            <a:ext cx="882047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rmAutofit fontScale="97500"/>
          </a:bodyPr>
          <a:lstStyle>
            <a:lvl1pPr algn="l" rtl="0" eaLnBrk="1" fontAlgn="base" hangingPunct="1">
              <a:spcBef>
                <a:spcPct val="0"/>
              </a:spcBef>
              <a:spcAft>
                <a:spcPct val="0"/>
              </a:spcAft>
              <a:defRPr sz="2100" kern="1200">
                <a:solidFill>
                  <a:schemeClr val="accent1"/>
                </a:solidFill>
                <a:latin typeface="+mj-lt"/>
                <a:ea typeface="ＭＳ Ｐゴシック" charset="0"/>
                <a:cs typeface="+mj-cs"/>
              </a:defRPr>
            </a:lvl1pPr>
            <a:lvl2pPr algn="l" rtl="0" eaLnBrk="1" fontAlgn="base" hangingPunct="1">
              <a:spcBef>
                <a:spcPct val="0"/>
              </a:spcBef>
              <a:spcAft>
                <a:spcPct val="0"/>
              </a:spcAft>
              <a:defRPr sz="2100">
                <a:solidFill>
                  <a:schemeClr val="accent1"/>
                </a:solidFill>
                <a:latin typeface="Arial" charset="0"/>
                <a:ea typeface="ＭＳ Ｐゴシック" charset="0"/>
              </a:defRPr>
            </a:lvl2pPr>
            <a:lvl3pPr algn="l" rtl="0" eaLnBrk="1" fontAlgn="base" hangingPunct="1">
              <a:spcBef>
                <a:spcPct val="0"/>
              </a:spcBef>
              <a:spcAft>
                <a:spcPct val="0"/>
              </a:spcAft>
              <a:defRPr sz="2100">
                <a:solidFill>
                  <a:schemeClr val="accent1"/>
                </a:solidFill>
                <a:latin typeface="Arial" charset="0"/>
                <a:ea typeface="ＭＳ Ｐゴシック" charset="0"/>
              </a:defRPr>
            </a:lvl3pPr>
            <a:lvl4pPr algn="l" rtl="0" eaLnBrk="1" fontAlgn="base" hangingPunct="1">
              <a:spcBef>
                <a:spcPct val="0"/>
              </a:spcBef>
              <a:spcAft>
                <a:spcPct val="0"/>
              </a:spcAft>
              <a:defRPr sz="2100">
                <a:solidFill>
                  <a:schemeClr val="accent1"/>
                </a:solidFill>
                <a:latin typeface="Arial" charset="0"/>
                <a:ea typeface="ＭＳ Ｐゴシック" charset="0"/>
              </a:defRPr>
            </a:lvl4pPr>
            <a:lvl5pPr algn="l" rtl="0" eaLnBrk="1" fontAlgn="base" hangingPunct="1">
              <a:spcBef>
                <a:spcPct val="0"/>
              </a:spcBef>
              <a:spcAft>
                <a:spcPct val="0"/>
              </a:spcAft>
              <a:defRPr sz="2100">
                <a:solidFill>
                  <a:schemeClr val="accent1"/>
                </a:solidFill>
                <a:latin typeface="Arial" charset="0"/>
                <a:ea typeface="ＭＳ Ｐゴシック" charset="0"/>
              </a:defRPr>
            </a:lvl5pPr>
            <a:lvl6pPr marL="457200" algn="l" rtl="0" eaLnBrk="1" fontAlgn="base" hangingPunct="1">
              <a:spcBef>
                <a:spcPct val="0"/>
              </a:spcBef>
              <a:spcAft>
                <a:spcPct val="0"/>
              </a:spcAft>
              <a:defRPr sz="2100">
                <a:solidFill>
                  <a:schemeClr val="accent1"/>
                </a:solidFill>
                <a:latin typeface="Arial" charset="0"/>
              </a:defRPr>
            </a:lvl6pPr>
            <a:lvl7pPr marL="914400" algn="l" rtl="0" eaLnBrk="1" fontAlgn="base" hangingPunct="1">
              <a:spcBef>
                <a:spcPct val="0"/>
              </a:spcBef>
              <a:spcAft>
                <a:spcPct val="0"/>
              </a:spcAft>
              <a:defRPr sz="2100">
                <a:solidFill>
                  <a:schemeClr val="accent1"/>
                </a:solidFill>
                <a:latin typeface="Arial" charset="0"/>
              </a:defRPr>
            </a:lvl7pPr>
            <a:lvl8pPr marL="1371600" algn="l" rtl="0" eaLnBrk="1" fontAlgn="base" hangingPunct="1">
              <a:spcBef>
                <a:spcPct val="0"/>
              </a:spcBef>
              <a:spcAft>
                <a:spcPct val="0"/>
              </a:spcAft>
              <a:defRPr sz="2100">
                <a:solidFill>
                  <a:schemeClr val="accent1"/>
                </a:solidFill>
                <a:latin typeface="Arial" charset="0"/>
              </a:defRPr>
            </a:lvl8pPr>
            <a:lvl9pPr marL="1828800" algn="l" rtl="0" eaLnBrk="1" fontAlgn="base" hangingPunct="1">
              <a:spcBef>
                <a:spcPct val="0"/>
              </a:spcBef>
              <a:spcAft>
                <a:spcPct val="0"/>
              </a:spcAft>
              <a:defRPr sz="2100">
                <a:solidFill>
                  <a:schemeClr val="accent1"/>
                </a:solidFill>
                <a:latin typeface="Arial" charset="0"/>
              </a:defRPr>
            </a:lvl9pPr>
          </a:lstStyle>
          <a:p>
            <a:r>
              <a:rPr lang="es-ES" sz="3600" b="1" dirty="0" smtClean="0">
                <a:solidFill>
                  <a:schemeClr val="tx2"/>
                </a:solidFill>
                <a:latin typeface="Arial"/>
                <a:cs typeface="Arial"/>
              </a:rPr>
              <a:t>Estructura de gasto según el tipo de hogar</a:t>
            </a:r>
            <a:endParaRPr lang="es-ES" sz="2800" dirty="0">
              <a:solidFill>
                <a:schemeClr val="tx2"/>
              </a:solidFill>
              <a:latin typeface="+mn-lt"/>
              <a:cs typeface="Frutiger LT Std 45 Light"/>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56792"/>
            <a:ext cx="8785628"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52120" y="3476377"/>
            <a:ext cx="402165" cy="28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52120" y="4077072"/>
            <a:ext cx="402165" cy="28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52120" y="4725144"/>
            <a:ext cx="402165" cy="28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04049" y="1676797"/>
            <a:ext cx="282322" cy="456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323528" y="6505599"/>
            <a:ext cx="1677210" cy="307777"/>
          </a:xfrm>
          <a:prstGeom prst="rect">
            <a:avLst/>
          </a:prstGeom>
          <a:noFill/>
        </p:spPr>
        <p:txBody>
          <a:bodyPr wrap="square" rtlCol="0">
            <a:spAutoFit/>
          </a:bodyPr>
          <a:lstStyle/>
          <a:p>
            <a:r>
              <a:rPr lang="es-ES_tradnl" sz="1400" dirty="0" smtClean="0">
                <a:solidFill>
                  <a:schemeClr val="accent1"/>
                </a:solidFill>
              </a:rPr>
              <a:t>Fuente: INE</a:t>
            </a:r>
            <a:endParaRPr lang="es-ES_tradnl" sz="1400" dirty="0">
              <a:solidFill>
                <a:schemeClr val="accent1"/>
              </a:solidFill>
            </a:endParaRPr>
          </a:p>
        </p:txBody>
      </p:sp>
    </p:spTree>
    <p:extLst>
      <p:ext uri="{BB962C8B-B14F-4D97-AF65-F5344CB8AC3E}">
        <p14:creationId xmlns:p14="http://schemas.microsoft.com/office/powerpoint/2010/main" val="141970654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185" y="45720"/>
            <a:ext cx="8686800" cy="1143000"/>
          </a:xfrm>
        </p:spPr>
        <p:txBody>
          <a:bodyPr>
            <a:noAutofit/>
          </a:bodyPr>
          <a:lstStyle/>
          <a:p>
            <a:r>
              <a:rPr lang="es-ES_tradnl" sz="4000" dirty="0" smtClean="0">
                <a:latin typeface="Arial" panose="020B0604020202020204" pitchFamily="34" charset="0"/>
                <a:cs typeface="Arial" panose="020B0604020202020204" pitchFamily="34" charset="0"/>
              </a:rPr>
              <a:t>Planificación en la vida del cliente</a:t>
            </a:r>
            <a:endParaRPr lang="es-ES_tradnl" sz="40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179512" y="1628800"/>
            <a:ext cx="7671109" cy="3600400"/>
          </a:xfrm>
        </p:spPr>
        <p:txBody>
          <a:bodyPr>
            <a:noAutofit/>
          </a:bodyPr>
          <a:lstStyle/>
          <a:p>
            <a:pPr marL="0" indent="0">
              <a:buNone/>
            </a:pPr>
            <a:r>
              <a:rPr lang="es-ES_tradnl" sz="2400" dirty="0" smtClean="0">
                <a:solidFill>
                  <a:schemeClr val="tx2"/>
                </a:solidFill>
                <a:latin typeface="Arial" panose="020B0604020202020204" pitchFamily="34" charset="0"/>
                <a:cs typeface="Arial" panose="020B0604020202020204" pitchFamily="34" charset="0"/>
              </a:rPr>
              <a:t>En la planificación financiera distinguimos dos fases muy definidas</a:t>
            </a:r>
            <a:r>
              <a:rPr lang="es-ES_tradnl" sz="2400" dirty="0" smtClean="0">
                <a:solidFill>
                  <a:schemeClr val="tx2"/>
                </a:solidFill>
                <a:latin typeface="Arial" panose="020B0604020202020204" pitchFamily="34" charset="0"/>
                <a:cs typeface="Arial" panose="020B0604020202020204" pitchFamily="34" charset="0"/>
              </a:rPr>
              <a:t>:</a:t>
            </a:r>
          </a:p>
          <a:p>
            <a:pPr marL="0" indent="0">
              <a:buNone/>
            </a:pPr>
            <a:endParaRPr lang="es-ES_tradnl" sz="2400" dirty="0" smtClean="0">
              <a:solidFill>
                <a:schemeClr val="tx2"/>
              </a:solidFill>
              <a:latin typeface="Arial" panose="020B0604020202020204" pitchFamily="34" charset="0"/>
              <a:cs typeface="Arial" panose="020B0604020202020204" pitchFamily="34" charset="0"/>
            </a:endParaRPr>
          </a:p>
          <a:p>
            <a:pPr lvl="1"/>
            <a:r>
              <a:rPr lang="es-ES_tradnl" sz="2400" dirty="0" smtClean="0">
                <a:solidFill>
                  <a:schemeClr val="tx2"/>
                </a:solidFill>
                <a:latin typeface="Arial" panose="020B0604020202020204" pitchFamily="34" charset="0"/>
                <a:cs typeface="Arial" panose="020B0604020202020204" pitchFamily="34" charset="0"/>
              </a:rPr>
              <a:t>la planificación que realizamos en la Fase de </a:t>
            </a:r>
            <a:r>
              <a:rPr lang="es-ES_tradnl" sz="2400" dirty="0" smtClean="0">
                <a:solidFill>
                  <a:schemeClr val="tx2"/>
                </a:solidFill>
                <a:latin typeface="Arial" panose="020B0604020202020204" pitchFamily="34" charset="0"/>
                <a:cs typeface="Arial" panose="020B0604020202020204" pitchFamily="34" charset="0"/>
              </a:rPr>
              <a:t>Aportación</a:t>
            </a:r>
          </a:p>
          <a:p>
            <a:pPr marL="269875" lvl="1" indent="0">
              <a:buNone/>
            </a:pPr>
            <a:endParaRPr lang="es-ES_tradnl" sz="2400" dirty="0" smtClean="0">
              <a:solidFill>
                <a:schemeClr val="tx2"/>
              </a:solidFill>
              <a:latin typeface="Arial" panose="020B0604020202020204" pitchFamily="34" charset="0"/>
              <a:cs typeface="Arial" panose="020B0604020202020204" pitchFamily="34" charset="0"/>
            </a:endParaRPr>
          </a:p>
          <a:p>
            <a:pPr lvl="1"/>
            <a:endParaRPr lang="es-ES_tradnl" sz="2400" dirty="0" smtClean="0">
              <a:solidFill>
                <a:schemeClr val="tx2"/>
              </a:solidFill>
              <a:latin typeface="Arial" panose="020B0604020202020204" pitchFamily="34" charset="0"/>
              <a:cs typeface="Arial" panose="020B0604020202020204" pitchFamily="34" charset="0"/>
            </a:endParaRPr>
          </a:p>
          <a:p>
            <a:pPr lvl="1"/>
            <a:r>
              <a:rPr lang="es-ES_tradnl" sz="2400" dirty="0" smtClean="0">
                <a:solidFill>
                  <a:schemeClr val="tx2"/>
                </a:solidFill>
                <a:latin typeface="Arial" panose="020B0604020202020204" pitchFamily="34" charset="0"/>
                <a:cs typeface="Arial" panose="020B0604020202020204" pitchFamily="34" charset="0"/>
              </a:rPr>
              <a:t>La planificación necesaria cuando llegue la Fase de Recuperación</a:t>
            </a:r>
          </a:p>
          <a:p>
            <a:pPr lvl="1"/>
            <a:endParaRPr lang="es-ES_tradnl" sz="2400" dirty="0" smtClean="0">
              <a:solidFill>
                <a:schemeClr val="tx2"/>
              </a:solidFill>
              <a:latin typeface="Arial" panose="020B0604020202020204" pitchFamily="34" charset="0"/>
              <a:cs typeface="Arial" panose="020B0604020202020204" pitchFamily="34" charset="0"/>
            </a:endParaRPr>
          </a:p>
          <a:p>
            <a:pPr lvl="1"/>
            <a:endParaRPr lang="es-ES_tradnl" sz="2400" dirty="0">
              <a:solidFill>
                <a:schemeClr val="tx2"/>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621" y="3059450"/>
            <a:ext cx="864096" cy="94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7830" y="4742420"/>
            <a:ext cx="869155" cy="99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832170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323528" y="5710148"/>
            <a:ext cx="2088232" cy="52716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2"/>
              </a:solidFill>
            </a:endParaRPr>
          </a:p>
        </p:txBody>
      </p:sp>
      <p:sp>
        <p:nvSpPr>
          <p:cNvPr id="4" name="3 Rectángulo redondeado"/>
          <p:cNvSpPr/>
          <p:nvPr/>
        </p:nvSpPr>
        <p:spPr>
          <a:xfrm>
            <a:off x="323528" y="2276872"/>
            <a:ext cx="2088232" cy="52716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2"/>
              </a:solidFill>
            </a:endParaRPr>
          </a:p>
        </p:txBody>
      </p:sp>
      <p:sp>
        <p:nvSpPr>
          <p:cNvPr id="2" name="1 Título"/>
          <p:cNvSpPr>
            <a:spLocks noGrp="1"/>
          </p:cNvSpPr>
          <p:nvPr>
            <p:ph type="title"/>
          </p:nvPr>
        </p:nvSpPr>
        <p:spPr>
          <a:xfrm>
            <a:off x="251520" y="197768"/>
            <a:ext cx="8686800" cy="1143000"/>
          </a:xfrm>
        </p:spPr>
        <p:txBody>
          <a:bodyPr>
            <a:noAutofit/>
          </a:bodyPr>
          <a:lstStyle/>
          <a:p>
            <a:r>
              <a:rPr lang="es-ES_tradnl" sz="4000" dirty="0" smtClean="0">
                <a:latin typeface="Arial" panose="020B0604020202020204" pitchFamily="34" charset="0"/>
                <a:cs typeface="Arial" panose="020B0604020202020204" pitchFamily="34" charset="0"/>
              </a:rPr>
              <a:t>Planificación en la vida del cliente				</a:t>
            </a:r>
            <a:endParaRPr lang="es-ES_tradnl" sz="40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161211" y="980728"/>
            <a:ext cx="9010253" cy="5400600"/>
          </a:xfrm>
        </p:spPr>
        <p:txBody>
          <a:bodyPr>
            <a:noAutofit/>
          </a:bodyPr>
          <a:lstStyle/>
          <a:p>
            <a:r>
              <a:rPr lang="es-ES_tradnl" sz="2400" dirty="0" smtClean="0">
                <a:solidFill>
                  <a:schemeClr val="tx2"/>
                </a:solidFill>
                <a:latin typeface="Arial" panose="020B0604020202020204" pitchFamily="34" charset="0"/>
                <a:cs typeface="Arial" panose="020B0604020202020204" pitchFamily="34" charset="0"/>
              </a:rPr>
              <a:t>La fase de aportación es aquella en la que el cliente aprovecha los ingresos durante su vida laboral, para asegurar</a:t>
            </a:r>
            <a:r>
              <a:rPr lang="es-ES_tradnl" sz="2800" dirty="0" smtClean="0">
                <a:solidFill>
                  <a:schemeClr val="tx2"/>
                </a:solidFill>
                <a:latin typeface="Arial" panose="020B0604020202020204" pitchFamily="34" charset="0"/>
                <a:cs typeface="Arial" panose="020B0604020202020204" pitchFamily="34" charset="0"/>
              </a:rPr>
              <a:t>:</a:t>
            </a:r>
          </a:p>
          <a:p>
            <a:pPr marL="0" indent="0">
              <a:buNone/>
            </a:pPr>
            <a:endParaRPr lang="es-ES_tradnl" sz="2800" dirty="0" smtClean="0">
              <a:solidFill>
                <a:schemeClr val="tx2"/>
              </a:solidFill>
              <a:latin typeface="Arial" panose="020B0604020202020204" pitchFamily="34" charset="0"/>
              <a:cs typeface="Arial" panose="020B0604020202020204" pitchFamily="34" charset="0"/>
            </a:endParaRPr>
          </a:p>
          <a:p>
            <a:pPr marL="269875" lvl="1" indent="0">
              <a:buNone/>
            </a:pPr>
            <a:r>
              <a:rPr lang="es-ES_tradnl" sz="2400" b="1" dirty="0" smtClean="0">
                <a:solidFill>
                  <a:schemeClr val="tx2"/>
                </a:solidFill>
                <a:latin typeface="Arial" panose="020B0604020202020204" pitchFamily="34" charset="0"/>
                <a:cs typeface="Arial" panose="020B0604020202020204" pitchFamily="34" charset="0"/>
              </a:rPr>
              <a:t>Su presente</a:t>
            </a:r>
          </a:p>
          <a:p>
            <a:pPr marL="449263" lvl="2" indent="0">
              <a:buNone/>
            </a:pPr>
            <a:r>
              <a:rPr lang="es-ES_tradnl" sz="2400" dirty="0" smtClean="0">
                <a:solidFill>
                  <a:schemeClr val="tx2"/>
                </a:solidFill>
                <a:latin typeface="Arial" panose="020B0604020202020204" pitchFamily="34" charset="0"/>
                <a:cs typeface="Arial" panose="020B0604020202020204" pitchFamily="34" charset="0"/>
              </a:rPr>
              <a:t>A su familia</a:t>
            </a:r>
            <a:r>
              <a:rPr lang="es-ES_tradnl" dirty="0" smtClean="0">
                <a:solidFill>
                  <a:schemeClr val="tx2"/>
                </a:solidFill>
                <a:latin typeface="Arial" panose="020B0604020202020204" pitchFamily="34" charset="0"/>
                <a:cs typeface="Arial" panose="020B0604020202020204" pitchFamily="34" charset="0"/>
              </a:rPr>
              <a:t>			</a:t>
            </a:r>
            <a:endParaRPr lang="es-ES_tradnl" b="1" dirty="0" smtClean="0">
              <a:solidFill>
                <a:schemeClr val="tx2"/>
              </a:solidFill>
              <a:latin typeface="Arial" panose="020B0604020202020204" pitchFamily="34" charset="0"/>
              <a:cs typeface="Arial" panose="020B0604020202020204" pitchFamily="34" charset="0"/>
            </a:endParaRPr>
          </a:p>
          <a:p>
            <a:pPr lvl="3"/>
            <a:r>
              <a:rPr lang="es-ES_tradnl" sz="2400" dirty="0" smtClean="0">
                <a:solidFill>
                  <a:schemeClr val="tx2"/>
                </a:solidFill>
                <a:latin typeface="Arial" panose="020B0604020202020204" pitchFamily="34" charset="0"/>
                <a:cs typeface="Arial" panose="020B0604020202020204" pitchFamily="34" charset="0"/>
              </a:rPr>
              <a:t>Fallecimiento prematuro</a:t>
            </a:r>
          </a:p>
          <a:p>
            <a:pPr lvl="4"/>
            <a:r>
              <a:rPr lang="es-ES_tradnl" sz="2400" dirty="0" smtClean="0">
                <a:solidFill>
                  <a:srgbClr val="FF0000"/>
                </a:solidFill>
                <a:latin typeface="Arial" panose="020B0604020202020204" pitchFamily="34" charset="0"/>
                <a:cs typeface="Arial" panose="020B0604020202020204" pitchFamily="34" charset="0"/>
              </a:rPr>
              <a:t>Viudedad </a:t>
            </a:r>
          </a:p>
          <a:p>
            <a:pPr lvl="4"/>
            <a:r>
              <a:rPr lang="es-ES_tradnl" sz="2400" dirty="0" smtClean="0">
                <a:solidFill>
                  <a:srgbClr val="FF0000"/>
                </a:solidFill>
                <a:latin typeface="Arial" panose="020B0604020202020204" pitchFamily="34" charset="0"/>
                <a:cs typeface="Arial" panose="020B0604020202020204" pitchFamily="34" charset="0"/>
              </a:rPr>
              <a:t>Orfandad</a:t>
            </a:r>
          </a:p>
          <a:p>
            <a:pPr marL="449263" lvl="2" indent="0">
              <a:buNone/>
            </a:pPr>
            <a:r>
              <a:rPr lang="es-ES_tradnl" sz="2400" dirty="0" smtClean="0">
                <a:solidFill>
                  <a:schemeClr val="tx2"/>
                </a:solidFill>
                <a:latin typeface="Arial" panose="020B0604020202020204" pitchFamily="34" charset="0"/>
                <a:cs typeface="Arial" panose="020B0604020202020204" pitchFamily="34" charset="0"/>
              </a:rPr>
              <a:t>A sí mismo</a:t>
            </a:r>
          </a:p>
          <a:p>
            <a:pPr lvl="3"/>
            <a:r>
              <a:rPr lang="es-ES_tradnl" sz="2400" dirty="0" smtClean="0">
                <a:solidFill>
                  <a:srgbClr val="FF0000"/>
                </a:solidFill>
                <a:latin typeface="Arial" panose="020B0604020202020204" pitchFamily="34" charset="0"/>
                <a:cs typeface="Arial" panose="020B0604020202020204" pitchFamily="34" charset="0"/>
              </a:rPr>
              <a:t>Invalidez</a:t>
            </a:r>
          </a:p>
          <a:p>
            <a:pPr marL="630237" lvl="3" indent="0">
              <a:buNone/>
            </a:pPr>
            <a:endParaRPr lang="es-ES_tradnl" sz="2400" dirty="0" smtClean="0">
              <a:solidFill>
                <a:srgbClr val="FF0000"/>
              </a:solidFill>
              <a:latin typeface="Arial" panose="020B0604020202020204" pitchFamily="34" charset="0"/>
              <a:cs typeface="Arial" panose="020B0604020202020204" pitchFamily="34" charset="0"/>
            </a:endParaRPr>
          </a:p>
          <a:p>
            <a:pPr marL="269875" lvl="1" indent="0">
              <a:buNone/>
            </a:pPr>
            <a:r>
              <a:rPr lang="es-ES_tradnl" sz="2400" b="1" dirty="0" smtClean="0">
                <a:solidFill>
                  <a:schemeClr val="tx2"/>
                </a:solidFill>
                <a:latin typeface="Arial" panose="020B0604020202020204" pitchFamily="34" charset="0"/>
                <a:cs typeface="Arial" panose="020B0604020202020204" pitchFamily="34" charset="0"/>
              </a:rPr>
              <a:t>Su futuro</a:t>
            </a:r>
          </a:p>
          <a:p>
            <a:pPr lvl="3"/>
            <a:r>
              <a:rPr lang="es-ES_tradnl" sz="2400" dirty="0" smtClean="0">
                <a:solidFill>
                  <a:srgbClr val="FF0000"/>
                </a:solidFill>
                <a:latin typeface="Arial" panose="020B0604020202020204" pitchFamily="34" charset="0"/>
                <a:cs typeface="Arial" panose="020B0604020202020204" pitchFamily="34" charset="0"/>
              </a:rPr>
              <a:t>Jubilación</a:t>
            </a:r>
            <a:r>
              <a:rPr lang="es-ES_tradnl" sz="2400" dirty="0" smtClean="0">
                <a:solidFill>
                  <a:schemeClr val="tx2"/>
                </a:solidFill>
                <a:latin typeface="Arial" panose="020B0604020202020204" pitchFamily="34" charset="0"/>
                <a:cs typeface="Arial" panose="020B0604020202020204" pitchFamily="34" charset="0"/>
              </a:rPr>
              <a:t> (generar recursos futuros)</a:t>
            </a:r>
            <a:endParaRPr lang="es-ES_tradnl" sz="2400" dirty="0">
              <a:solidFill>
                <a:schemeClr val="tx2"/>
              </a:solidFill>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136" y="2541796"/>
            <a:ext cx="3048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63624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124075" y="5167313"/>
            <a:ext cx="5846763" cy="473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es-ES_tradnl" b="1" dirty="0">
                <a:solidFill>
                  <a:srgbClr val="FFFFFF"/>
                </a:solidFill>
              </a:rPr>
              <a:t>Unit </a:t>
            </a:r>
            <a:r>
              <a:rPr lang="es-ES_tradnl" b="1" dirty="0" err="1">
                <a:solidFill>
                  <a:srgbClr val="FFFFFF"/>
                </a:solidFill>
              </a:rPr>
              <a:t>Linked</a:t>
            </a:r>
            <a:r>
              <a:rPr lang="es-ES_tradnl" b="1" dirty="0">
                <a:solidFill>
                  <a:srgbClr val="FFFFFF"/>
                </a:solidFill>
              </a:rPr>
              <a:t> a prima periódica y/o única</a:t>
            </a:r>
            <a:endParaRPr lang="es-ES" b="1" dirty="0">
              <a:solidFill>
                <a:srgbClr val="FFFFFF"/>
              </a:solidFill>
            </a:endParaRPr>
          </a:p>
        </p:txBody>
      </p:sp>
      <p:sp>
        <p:nvSpPr>
          <p:cNvPr id="35" name="34 Rectángulo"/>
          <p:cNvSpPr/>
          <p:nvPr/>
        </p:nvSpPr>
        <p:spPr>
          <a:xfrm>
            <a:off x="6284913" y="3713163"/>
            <a:ext cx="1311275" cy="1204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None/>
              <a:defRPr/>
            </a:pPr>
            <a:endParaRPr lang="es-ES" sz="2000">
              <a:solidFill>
                <a:srgbClr val="FFFFFF"/>
              </a:solidFill>
            </a:endParaRPr>
          </a:p>
        </p:txBody>
      </p:sp>
      <p:sp>
        <p:nvSpPr>
          <p:cNvPr id="34" name="33 Rectángulo"/>
          <p:cNvSpPr/>
          <p:nvPr/>
        </p:nvSpPr>
        <p:spPr>
          <a:xfrm>
            <a:off x="4211638" y="3686175"/>
            <a:ext cx="1490662" cy="1231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None/>
              <a:defRPr/>
            </a:pPr>
            <a:endParaRPr lang="es-ES" sz="2000">
              <a:solidFill>
                <a:srgbClr val="FFFFFF"/>
              </a:solidFill>
            </a:endParaRPr>
          </a:p>
        </p:txBody>
      </p:sp>
      <p:sp>
        <p:nvSpPr>
          <p:cNvPr id="33" name="32 Rectángulo"/>
          <p:cNvSpPr/>
          <p:nvPr/>
        </p:nvSpPr>
        <p:spPr>
          <a:xfrm>
            <a:off x="2195513" y="3713163"/>
            <a:ext cx="1265237" cy="1204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None/>
              <a:defRPr/>
            </a:pPr>
            <a:endParaRPr lang="es-ES" sz="2000">
              <a:solidFill>
                <a:srgbClr val="FFFFFF"/>
              </a:solidFill>
            </a:endParaRPr>
          </a:p>
        </p:txBody>
      </p:sp>
      <p:sp>
        <p:nvSpPr>
          <p:cNvPr id="11" name="10 Rectángulo"/>
          <p:cNvSpPr/>
          <p:nvPr/>
        </p:nvSpPr>
        <p:spPr>
          <a:xfrm>
            <a:off x="728663" y="3686175"/>
            <a:ext cx="819150" cy="1231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None/>
              <a:defRPr/>
            </a:pPr>
            <a:endParaRPr lang="es-ES" sz="2000">
              <a:solidFill>
                <a:srgbClr val="FFFFFF"/>
              </a:solidFill>
            </a:endParaRPr>
          </a:p>
        </p:txBody>
      </p:sp>
      <p:cxnSp>
        <p:nvCxnSpPr>
          <p:cNvPr id="3" name="2 Conector recto"/>
          <p:cNvCxnSpPr/>
          <p:nvPr/>
        </p:nvCxnSpPr>
        <p:spPr>
          <a:xfrm>
            <a:off x="611188" y="2317750"/>
            <a:ext cx="0" cy="360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611188" y="5918200"/>
            <a:ext cx="7777162" cy="0"/>
          </a:xfrm>
          <a:prstGeom prst="line">
            <a:avLst/>
          </a:prstGeom>
        </p:spPr>
        <p:style>
          <a:lnRef idx="1">
            <a:schemeClr val="accent1"/>
          </a:lnRef>
          <a:fillRef idx="0">
            <a:schemeClr val="accent1"/>
          </a:fillRef>
          <a:effectRef idx="0">
            <a:schemeClr val="accent1"/>
          </a:effectRef>
          <a:fontRef idx="minor">
            <a:schemeClr val="tx1"/>
          </a:fontRef>
        </p:style>
      </p:cxnSp>
      <p:sp>
        <p:nvSpPr>
          <p:cNvPr id="83977" name="7 CuadroTexto"/>
          <p:cNvSpPr txBox="1">
            <a:spLocks noChangeArrowheads="1"/>
          </p:cNvSpPr>
          <p:nvPr/>
        </p:nvSpPr>
        <p:spPr bwMode="auto">
          <a:xfrm>
            <a:off x="-9525" y="1916113"/>
            <a:ext cx="1196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hangingPunct="1">
              <a:spcAft>
                <a:spcPct val="0"/>
              </a:spcAft>
              <a:buClrTx/>
              <a:buFontTx/>
              <a:buNone/>
            </a:pPr>
            <a:r>
              <a:rPr lang="es-ES_tradnl" altLang="es-ES" sz="1600" b="1">
                <a:solidFill>
                  <a:srgbClr val="052D92"/>
                </a:solidFill>
              </a:rPr>
              <a:t>Productos</a:t>
            </a:r>
            <a:endParaRPr lang="es-ES" altLang="es-ES" sz="1600" b="1">
              <a:solidFill>
                <a:srgbClr val="052D92"/>
              </a:solidFill>
            </a:endParaRPr>
          </a:p>
        </p:txBody>
      </p:sp>
      <p:sp>
        <p:nvSpPr>
          <p:cNvPr id="83978" name="11 CuadroTexto"/>
          <p:cNvSpPr txBox="1">
            <a:spLocks noChangeArrowheads="1"/>
          </p:cNvSpPr>
          <p:nvPr/>
        </p:nvSpPr>
        <p:spPr bwMode="auto">
          <a:xfrm>
            <a:off x="6875463" y="6165850"/>
            <a:ext cx="1941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hangingPunct="1">
              <a:spcAft>
                <a:spcPct val="0"/>
              </a:spcAft>
              <a:buClrTx/>
              <a:buFontTx/>
              <a:buNone/>
            </a:pPr>
            <a:r>
              <a:rPr lang="es-ES_tradnl" altLang="es-ES" sz="1600">
                <a:solidFill>
                  <a:srgbClr val="052D92"/>
                </a:solidFill>
              </a:rPr>
              <a:t>Edad del cliente</a:t>
            </a:r>
            <a:endParaRPr lang="es-ES" altLang="es-ES" sz="1600">
              <a:solidFill>
                <a:srgbClr val="052D92"/>
              </a:solidFill>
            </a:endParaRPr>
          </a:p>
        </p:txBody>
      </p:sp>
      <p:cxnSp>
        <p:nvCxnSpPr>
          <p:cNvPr id="13" name="12 Conector recto"/>
          <p:cNvCxnSpPr/>
          <p:nvPr/>
        </p:nvCxnSpPr>
        <p:spPr>
          <a:xfrm>
            <a:off x="1979712" y="2317750"/>
            <a:ext cx="0" cy="360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3995738" y="2317750"/>
            <a:ext cx="0" cy="360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011863" y="2317750"/>
            <a:ext cx="0" cy="360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667625" y="2317750"/>
            <a:ext cx="0" cy="3600450"/>
          </a:xfrm>
          <a:prstGeom prst="line">
            <a:avLst/>
          </a:prstGeom>
        </p:spPr>
        <p:style>
          <a:lnRef idx="1">
            <a:schemeClr val="accent1"/>
          </a:lnRef>
          <a:fillRef idx="0">
            <a:schemeClr val="accent1"/>
          </a:fillRef>
          <a:effectRef idx="0">
            <a:schemeClr val="accent1"/>
          </a:effectRef>
          <a:fontRef idx="minor">
            <a:schemeClr val="tx1"/>
          </a:fontRef>
        </p:style>
      </p:cxnSp>
      <p:sp>
        <p:nvSpPr>
          <p:cNvPr id="83983" name="8 CuadroTexto"/>
          <p:cNvSpPr txBox="1">
            <a:spLocks noChangeArrowheads="1"/>
          </p:cNvSpPr>
          <p:nvPr/>
        </p:nvSpPr>
        <p:spPr bwMode="auto">
          <a:xfrm>
            <a:off x="395288" y="5897563"/>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hangingPunct="1">
              <a:spcAft>
                <a:spcPct val="0"/>
              </a:spcAft>
              <a:buClrTx/>
              <a:buFontTx/>
              <a:buNone/>
            </a:pPr>
            <a:r>
              <a:rPr lang="es-ES_tradnl" altLang="es-ES" sz="1600">
                <a:solidFill>
                  <a:srgbClr val="052D92"/>
                </a:solidFill>
              </a:rPr>
              <a:t>30</a:t>
            </a:r>
            <a:endParaRPr lang="es-ES" altLang="es-ES" sz="1600">
              <a:solidFill>
                <a:srgbClr val="052D92"/>
              </a:solidFill>
            </a:endParaRPr>
          </a:p>
        </p:txBody>
      </p:sp>
      <p:sp>
        <p:nvSpPr>
          <p:cNvPr id="83984" name="17 CuadroTexto"/>
          <p:cNvSpPr txBox="1">
            <a:spLocks noChangeArrowheads="1"/>
          </p:cNvSpPr>
          <p:nvPr/>
        </p:nvSpPr>
        <p:spPr bwMode="auto">
          <a:xfrm>
            <a:off x="1763688" y="5897563"/>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hangingPunct="1">
              <a:spcAft>
                <a:spcPct val="0"/>
              </a:spcAft>
              <a:buClrTx/>
              <a:buFontTx/>
              <a:buNone/>
            </a:pPr>
            <a:r>
              <a:rPr lang="es-ES_tradnl" altLang="es-ES" sz="1600" dirty="0">
                <a:solidFill>
                  <a:srgbClr val="052D92"/>
                </a:solidFill>
              </a:rPr>
              <a:t>40</a:t>
            </a:r>
            <a:endParaRPr lang="es-ES" altLang="es-ES" sz="1600" dirty="0">
              <a:solidFill>
                <a:srgbClr val="052D92"/>
              </a:solidFill>
            </a:endParaRPr>
          </a:p>
        </p:txBody>
      </p:sp>
      <p:sp>
        <p:nvSpPr>
          <p:cNvPr id="83985" name="18 CuadroTexto"/>
          <p:cNvSpPr txBox="1">
            <a:spLocks noChangeArrowheads="1"/>
          </p:cNvSpPr>
          <p:nvPr/>
        </p:nvSpPr>
        <p:spPr bwMode="auto">
          <a:xfrm>
            <a:off x="3798888" y="5907088"/>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hangingPunct="1">
              <a:spcAft>
                <a:spcPct val="0"/>
              </a:spcAft>
              <a:buClrTx/>
              <a:buFontTx/>
              <a:buNone/>
            </a:pPr>
            <a:r>
              <a:rPr lang="es-ES_tradnl" altLang="es-ES" sz="1600">
                <a:solidFill>
                  <a:srgbClr val="052D92"/>
                </a:solidFill>
              </a:rPr>
              <a:t>50</a:t>
            </a:r>
            <a:endParaRPr lang="es-ES" altLang="es-ES" sz="1600">
              <a:solidFill>
                <a:srgbClr val="052D92"/>
              </a:solidFill>
            </a:endParaRPr>
          </a:p>
        </p:txBody>
      </p:sp>
      <p:sp>
        <p:nvSpPr>
          <p:cNvPr id="83986" name="19 CuadroTexto"/>
          <p:cNvSpPr txBox="1">
            <a:spLocks noChangeArrowheads="1"/>
          </p:cNvSpPr>
          <p:nvPr/>
        </p:nvSpPr>
        <p:spPr bwMode="auto">
          <a:xfrm>
            <a:off x="5795963" y="5876925"/>
            <a:ext cx="411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hangingPunct="1">
              <a:spcAft>
                <a:spcPct val="0"/>
              </a:spcAft>
              <a:buClrTx/>
              <a:buFontTx/>
              <a:buNone/>
            </a:pPr>
            <a:r>
              <a:rPr lang="es-ES_tradnl" altLang="es-ES" sz="1600">
                <a:solidFill>
                  <a:srgbClr val="052D92"/>
                </a:solidFill>
              </a:rPr>
              <a:t>60</a:t>
            </a:r>
            <a:endParaRPr lang="es-ES" altLang="es-ES" sz="1600">
              <a:solidFill>
                <a:srgbClr val="052D92"/>
              </a:solidFill>
            </a:endParaRPr>
          </a:p>
        </p:txBody>
      </p:sp>
      <p:sp>
        <p:nvSpPr>
          <p:cNvPr id="83987" name="20 CuadroTexto"/>
          <p:cNvSpPr txBox="1">
            <a:spLocks noChangeArrowheads="1"/>
          </p:cNvSpPr>
          <p:nvPr/>
        </p:nvSpPr>
        <p:spPr bwMode="auto">
          <a:xfrm>
            <a:off x="7472363" y="5897563"/>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hangingPunct="1">
              <a:spcAft>
                <a:spcPct val="0"/>
              </a:spcAft>
              <a:buClrTx/>
              <a:buFontTx/>
              <a:buNone/>
            </a:pPr>
            <a:r>
              <a:rPr lang="es-ES_tradnl" altLang="es-ES" sz="1600">
                <a:solidFill>
                  <a:srgbClr val="052D92"/>
                </a:solidFill>
              </a:rPr>
              <a:t>70</a:t>
            </a:r>
            <a:endParaRPr lang="es-ES" altLang="es-ES" sz="1600">
              <a:solidFill>
                <a:srgbClr val="052D92"/>
              </a:solidFill>
            </a:endParaRPr>
          </a:p>
        </p:txBody>
      </p:sp>
      <p:sp>
        <p:nvSpPr>
          <p:cNvPr id="83988" name="22 CuadroTexto"/>
          <p:cNvSpPr txBox="1">
            <a:spLocks noChangeArrowheads="1"/>
          </p:cNvSpPr>
          <p:nvPr/>
        </p:nvSpPr>
        <p:spPr bwMode="auto">
          <a:xfrm>
            <a:off x="8129588" y="5907088"/>
            <a:ext cx="546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hangingPunct="1">
              <a:spcAft>
                <a:spcPct val="0"/>
              </a:spcAft>
              <a:buClrTx/>
              <a:buFontTx/>
              <a:buNone/>
            </a:pPr>
            <a:r>
              <a:rPr lang="es-ES_tradnl" altLang="es-ES" sz="1600">
                <a:solidFill>
                  <a:srgbClr val="052D92"/>
                </a:solidFill>
              </a:rPr>
              <a:t>+++</a:t>
            </a:r>
            <a:endParaRPr lang="es-ES" altLang="es-ES" sz="1600">
              <a:solidFill>
                <a:srgbClr val="052D92"/>
              </a:solidFill>
            </a:endParaRPr>
          </a:p>
        </p:txBody>
      </p:sp>
      <p:sp>
        <p:nvSpPr>
          <p:cNvPr id="83989" name="23 CuadroTexto"/>
          <p:cNvSpPr txBox="1">
            <a:spLocks noChangeArrowheads="1"/>
          </p:cNvSpPr>
          <p:nvPr/>
        </p:nvSpPr>
        <p:spPr bwMode="auto">
          <a:xfrm>
            <a:off x="766763" y="2482850"/>
            <a:ext cx="866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hangingPunct="1">
              <a:spcAft>
                <a:spcPct val="0"/>
              </a:spcAft>
              <a:buClrTx/>
              <a:buFontTx/>
              <a:buNone/>
            </a:pPr>
            <a:r>
              <a:rPr lang="es-ES_tradnl" altLang="es-ES" sz="1600" b="1">
                <a:solidFill>
                  <a:srgbClr val="052D92"/>
                </a:solidFill>
              </a:rPr>
              <a:t>Riesgo</a:t>
            </a:r>
            <a:endParaRPr lang="es-ES" altLang="es-ES" sz="1600" b="1">
              <a:solidFill>
                <a:srgbClr val="052D92"/>
              </a:solidFill>
            </a:endParaRPr>
          </a:p>
        </p:txBody>
      </p:sp>
      <p:sp>
        <p:nvSpPr>
          <p:cNvPr id="83990" name="24 CuadroTexto"/>
          <p:cNvSpPr txBox="1">
            <a:spLocks noChangeArrowheads="1"/>
          </p:cNvSpPr>
          <p:nvPr/>
        </p:nvSpPr>
        <p:spPr bwMode="auto">
          <a:xfrm>
            <a:off x="2082800" y="2462213"/>
            <a:ext cx="1778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algn="ctr" eaLnBrk="1" hangingPunct="1">
              <a:spcAft>
                <a:spcPct val="0"/>
              </a:spcAft>
              <a:buClrTx/>
              <a:buFontTx/>
              <a:buNone/>
            </a:pPr>
            <a:r>
              <a:rPr lang="es-ES_tradnl" altLang="es-ES" sz="1600" b="1">
                <a:solidFill>
                  <a:srgbClr val="052D92"/>
                </a:solidFill>
              </a:rPr>
              <a:t>Riesgo + Ahorro</a:t>
            </a:r>
            <a:endParaRPr lang="es-ES" altLang="es-ES" sz="1600" b="1">
              <a:solidFill>
                <a:srgbClr val="052D92"/>
              </a:solidFill>
            </a:endParaRPr>
          </a:p>
        </p:txBody>
      </p:sp>
      <p:sp>
        <p:nvSpPr>
          <p:cNvPr id="83991" name="25 CuadroTexto"/>
          <p:cNvSpPr txBox="1">
            <a:spLocks noChangeArrowheads="1"/>
          </p:cNvSpPr>
          <p:nvPr/>
        </p:nvSpPr>
        <p:spPr bwMode="auto">
          <a:xfrm>
            <a:off x="3995738" y="2443163"/>
            <a:ext cx="2100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algn="ctr" eaLnBrk="1" hangingPunct="1">
              <a:spcAft>
                <a:spcPct val="0"/>
              </a:spcAft>
              <a:buClrTx/>
              <a:buFontTx/>
              <a:buNone/>
            </a:pPr>
            <a:r>
              <a:rPr lang="es-ES_tradnl" altLang="es-ES" sz="1600" b="1">
                <a:solidFill>
                  <a:srgbClr val="052D92"/>
                </a:solidFill>
              </a:rPr>
              <a:t>Riesgo + Ahorro + Pensiones</a:t>
            </a:r>
            <a:endParaRPr lang="es-ES" altLang="es-ES" sz="1600" b="1">
              <a:solidFill>
                <a:srgbClr val="052D92"/>
              </a:solidFill>
            </a:endParaRPr>
          </a:p>
        </p:txBody>
      </p:sp>
      <p:sp>
        <p:nvSpPr>
          <p:cNvPr id="83992" name="26 CuadroTexto"/>
          <p:cNvSpPr txBox="1">
            <a:spLocks noChangeArrowheads="1"/>
          </p:cNvSpPr>
          <p:nvPr/>
        </p:nvSpPr>
        <p:spPr bwMode="auto">
          <a:xfrm>
            <a:off x="6134100" y="2371725"/>
            <a:ext cx="1533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algn="ctr" eaLnBrk="1" hangingPunct="1">
              <a:spcAft>
                <a:spcPct val="0"/>
              </a:spcAft>
              <a:buClrTx/>
              <a:buFontTx/>
              <a:buNone/>
            </a:pPr>
            <a:r>
              <a:rPr lang="es-ES_tradnl" altLang="es-ES" sz="1600" b="1">
                <a:solidFill>
                  <a:srgbClr val="052D92"/>
                </a:solidFill>
              </a:rPr>
              <a:t>Riesgo + Ahorro + Pensiones</a:t>
            </a:r>
            <a:endParaRPr lang="es-ES" altLang="es-ES" sz="1600" b="1">
              <a:solidFill>
                <a:srgbClr val="052D92"/>
              </a:solidFill>
            </a:endParaRPr>
          </a:p>
        </p:txBody>
      </p:sp>
      <p:sp>
        <p:nvSpPr>
          <p:cNvPr id="83993" name="27 CuadroTexto"/>
          <p:cNvSpPr txBox="1">
            <a:spLocks noChangeArrowheads="1"/>
          </p:cNvSpPr>
          <p:nvPr/>
        </p:nvSpPr>
        <p:spPr bwMode="auto">
          <a:xfrm>
            <a:off x="801688" y="3800475"/>
            <a:ext cx="6746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algn="ctr" eaLnBrk="1" hangingPunct="1">
              <a:spcAft>
                <a:spcPct val="0"/>
              </a:spcAft>
              <a:buClrTx/>
              <a:buFontTx/>
              <a:buNone/>
            </a:pPr>
            <a:r>
              <a:rPr lang="es-ES_tradnl" altLang="es-ES" sz="1600" b="1" dirty="0">
                <a:solidFill>
                  <a:srgbClr val="FFFFFF"/>
                </a:solidFill>
              </a:rPr>
              <a:t>VE</a:t>
            </a:r>
          </a:p>
          <a:p>
            <a:pPr algn="ctr" eaLnBrk="1" hangingPunct="1">
              <a:spcAft>
                <a:spcPct val="0"/>
              </a:spcAft>
              <a:buClrTx/>
              <a:buFontTx/>
              <a:buNone/>
            </a:pPr>
            <a:r>
              <a:rPr lang="es-ES_tradnl" altLang="es-ES" sz="1600" b="1" dirty="0">
                <a:solidFill>
                  <a:srgbClr val="FFFFFF"/>
                </a:solidFill>
              </a:rPr>
              <a:t> + </a:t>
            </a:r>
          </a:p>
          <a:p>
            <a:pPr algn="ctr" eaLnBrk="1" hangingPunct="1">
              <a:spcAft>
                <a:spcPct val="0"/>
              </a:spcAft>
              <a:buClrTx/>
              <a:buFontTx/>
              <a:buNone/>
            </a:pPr>
            <a:r>
              <a:rPr lang="es-ES_tradnl" altLang="es-ES" sz="1600" b="1" dirty="0" smtClean="0">
                <a:solidFill>
                  <a:srgbClr val="FFFFFF"/>
                </a:solidFill>
              </a:rPr>
              <a:t>AVI</a:t>
            </a:r>
            <a:endParaRPr lang="es-ES" altLang="es-ES" sz="1600" b="1" dirty="0">
              <a:solidFill>
                <a:srgbClr val="FFFFFF"/>
              </a:solidFill>
            </a:endParaRPr>
          </a:p>
        </p:txBody>
      </p:sp>
      <p:sp>
        <p:nvSpPr>
          <p:cNvPr id="83994" name="29 CuadroTexto"/>
          <p:cNvSpPr txBox="1">
            <a:spLocks noChangeArrowheads="1"/>
          </p:cNvSpPr>
          <p:nvPr/>
        </p:nvSpPr>
        <p:spPr bwMode="auto">
          <a:xfrm>
            <a:off x="2205038" y="3800475"/>
            <a:ext cx="12557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algn="ctr" eaLnBrk="1" hangingPunct="1">
              <a:spcAft>
                <a:spcPct val="0"/>
              </a:spcAft>
              <a:buClrTx/>
              <a:buFontTx/>
              <a:buNone/>
            </a:pPr>
            <a:r>
              <a:rPr lang="es-ES_tradnl" altLang="es-ES" sz="1600" b="1" dirty="0">
                <a:solidFill>
                  <a:srgbClr val="FFFFFF"/>
                </a:solidFill>
              </a:rPr>
              <a:t>VE  + </a:t>
            </a:r>
            <a:r>
              <a:rPr lang="es-ES_tradnl" altLang="es-ES" sz="1600" b="1" dirty="0" smtClean="0">
                <a:solidFill>
                  <a:srgbClr val="FFFFFF"/>
                </a:solidFill>
              </a:rPr>
              <a:t>AVI+ </a:t>
            </a:r>
            <a:endParaRPr lang="es-ES_tradnl" altLang="es-ES" sz="1600" b="1" dirty="0">
              <a:solidFill>
                <a:srgbClr val="FFFFFF"/>
              </a:solidFill>
            </a:endParaRPr>
          </a:p>
          <a:p>
            <a:pPr algn="ctr" eaLnBrk="1" hangingPunct="1">
              <a:spcAft>
                <a:spcPct val="0"/>
              </a:spcAft>
              <a:buClrTx/>
              <a:buFontTx/>
              <a:buNone/>
            </a:pPr>
            <a:r>
              <a:rPr lang="es-ES_tradnl" altLang="es-ES" sz="1600" b="1" dirty="0">
                <a:solidFill>
                  <a:srgbClr val="FFFFFF"/>
                </a:solidFill>
              </a:rPr>
              <a:t>+</a:t>
            </a:r>
          </a:p>
          <a:p>
            <a:pPr algn="ctr" eaLnBrk="1" hangingPunct="1">
              <a:spcAft>
                <a:spcPct val="0"/>
              </a:spcAft>
              <a:buClrTx/>
              <a:buFontTx/>
              <a:buNone/>
            </a:pPr>
            <a:r>
              <a:rPr lang="es-ES_tradnl" altLang="es-ES" sz="1600" b="1" dirty="0">
                <a:solidFill>
                  <a:srgbClr val="FFFFFF"/>
                </a:solidFill>
              </a:rPr>
              <a:t>PIAS</a:t>
            </a:r>
            <a:endParaRPr lang="es-ES" altLang="es-ES" sz="1600" b="1" dirty="0">
              <a:solidFill>
                <a:srgbClr val="FFFFFF"/>
              </a:solidFill>
            </a:endParaRPr>
          </a:p>
        </p:txBody>
      </p:sp>
      <p:sp>
        <p:nvSpPr>
          <p:cNvPr id="83995" name="30 CuadroTexto"/>
          <p:cNvSpPr txBox="1">
            <a:spLocks noChangeArrowheads="1"/>
          </p:cNvSpPr>
          <p:nvPr/>
        </p:nvSpPr>
        <p:spPr bwMode="auto">
          <a:xfrm>
            <a:off x="4284663" y="3802063"/>
            <a:ext cx="1362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algn="ctr" eaLnBrk="1" hangingPunct="1">
              <a:spcAft>
                <a:spcPct val="0"/>
              </a:spcAft>
              <a:buClrTx/>
              <a:buFontTx/>
              <a:buNone/>
            </a:pPr>
            <a:r>
              <a:rPr lang="es-ES_tradnl" altLang="es-ES" sz="1600" b="1">
                <a:solidFill>
                  <a:srgbClr val="FFFFFF"/>
                </a:solidFill>
              </a:rPr>
              <a:t>VE</a:t>
            </a:r>
          </a:p>
          <a:p>
            <a:pPr algn="ctr" eaLnBrk="1" hangingPunct="1">
              <a:spcAft>
                <a:spcPct val="0"/>
              </a:spcAft>
              <a:buClrTx/>
              <a:buFontTx/>
              <a:buNone/>
            </a:pPr>
            <a:r>
              <a:rPr lang="es-ES_tradnl" altLang="es-ES" sz="1600" b="1">
                <a:solidFill>
                  <a:srgbClr val="FFFFFF"/>
                </a:solidFill>
              </a:rPr>
              <a:t>+</a:t>
            </a:r>
          </a:p>
          <a:p>
            <a:pPr algn="ctr" eaLnBrk="1" hangingPunct="1">
              <a:spcAft>
                <a:spcPct val="0"/>
              </a:spcAft>
              <a:buClrTx/>
              <a:buFontTx/>
              <a:buNone/>
            </a:pPr>
            <a:r>
              <a:rPr lang="es-ES_tradnl" altLang="es-ES" sz="1600" b="1">
                <a:solidFill>
                  <a:srgbClr val="FFFFFF"/>
                </a:solidFill>
              </a:rPr>
              <a:t>PIAS + PPI</a:t>
            </a:r>
            <a:endParaRPr lang="es-ES" altLang="es-ES" sz="1600" b="1">
              <a:solidFill>
                <a:srgbClr val="FFFFFF"/>
              </a:solidFill>
            </a:endParaRPr>
          </a:p>
        </p:txBody>
      </p:sp>
      <p:sp>
        <p:nvSpPr>
          <p:cNvPr id="83996" name="31 CuadroTexto"/>
          <p:cNvSpPr txBox="1">
            <a:spLocks noChangeArrowheads="1"/>
          </p:cNvSpPr>
          <p:nvPr/>
        </p:nvSpPr>
        <p:spPr bwMode="auto">
          <a:xfrm>
            <a:off x="6300788" y="3800475"/>
            <a:ext cx="1376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algn="ctr" eaLnBrk="1" hangingPunct="1">
              <a:spcAft>
                <a:spcPct val="0"/>
              </a:spcAft>
              <a:buClrTx/>
              <a:buFontTx/>
              <a:buNone/>
            </a:pPr>
            <a:r>
              <a:rPr lang="es-ES_tradnl" altLang="es-ES" sz="1600" b="1">
                <a:solidFill>
                  <a:srgbClr val="FFFFFF"/>
                </a:solidFill>
              </a:rPr>
              <a:t>VE </a:t>
            </a:r>
          </a:p>
          <a:p>
            <a:pPr algn="ctr" eaLnBrk="1" hangingPunct="1">
              <a:spcAft>
                <a:spcPct val="0"/>
              </a:spcAft>
              <a:buClrTx/>
              <a:buFontTx/>
              <a:buNone/>
            </a:pPr>
            <a:r>
              <a:rPr lang="es-ES_tradnl" altLang="es-ES" sz="1600" b="1">
                <a:solidFill>
                  <a:srgbClr val="FFFFFF"/>
                </a:solidFill>
              </a:rPr>
              <a:t> + </a:t>
            </a:r>
          </a:p>
          <a:p>
            <a:pPr algn="ctr" eaLnBrk="1" hangingPunct="1">
              <a:spcAft>
                <a:spcPct val="0"/>
              </a:spcAft>
              <a:buClrTx/>
              <a:buFontTx/>
              <a:buNone/>
            </a:pPr>
            <a:r>
              <a:rPr lang="es-ES_tradnl" altLang="es-ES" sz="1600" b="1">
                <a:solidFill>
                  <a:srgbClr val="FFFFFF"/>
                </a:solidFill>
              </a:rPr>
              <a:t>PIAS + PPI</a:t>
            </a:r>
          </a:p>
        </p:txBody>
      </p:sp>
      <p:sp>
        <p:nvSpPr>
          <p:cNvPr id="83997" name="16 CuadroTexto"/>
          <p:cNvSpPr txBox="1">
            <a:spLocks noChangeArrowheads="1"/>
          </p:cNvSpPr>
          <p:nvPr/>
        </p:nvSpPr>
        <p:spPr bwMode="auto">
          <a:xfrm>
            <a:off x="2386013" y="1700213"/>
            <a:ext cx="2054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algn="ctr" eaLnBrk="1" hangingPunct="1">
              <a:spcAft>
                <a:spcPct val="0"/>
              </a:spcAft>
              <a:buClrTx/>
              <a:buFontTx/>
              <a:buNone/>
            </a:pPr>
            <a:r>
              <a:rPr lang="es-ES_tradnl" altLang="es-ES" sz="1600" b="1">
                <a:solidFill>
                  <a:srgbClr val="052D92"/>
                </a:solidFill>
              </a:rPr>
              <a:t>Fase de aportación</a:t>
            </a:r>
            <a:endParaRPr lang="es-ES" altLang="es-ES" sz="1600" b="1">
              <a:solidFill>
                <a:srgbClr val="052D92"/>
              </a:solidFill>
            </a:endParaRPr>
          </a:p>
        </p:txBody>
      </p:sp>
      <p:sp>
        <p:nvSpPr>
          <p:cNvPr id="83998" name="36 CuadroTexto"/>
          <p:cNvSpPr txBox="1">
            <a:spLocks noChangeArrowheads="1"/>
          </p:cNvSpPr>
          <p:nvPr/>
        </p:nvSpPr>
        <p:spPr bwMode="auto">
          <a:xfrm>
            <a:off x="6660232" y="1557338"/>
            <a:ext cx="2351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hangingPunct="1">
              <a:spcAft>
                <a:spcPct val="0"/>
              </a:spcAft>
              <a:buClrTx/>
              <a:buFontTx/>
              <a:buNone/>
            </a:pPr>
            <a:r>
              <a:rPr lang="es-ES_tradnl" altLang="es-ES" sz="1600" b="1" dirty="0">
                <a:solidFill>
                  <a:srgbClr val="052D92"/>
                </a:solidFill>
              </a:rPr>
              <a:t>Fase de recuperación</a:t>
            </a:r>
            <a:endParaRPr lang="es-ES" altLang="es-ES" sz="1600" b="1" dirty="0">
              <a:solidFill>
                <a:srgbClr val="052D92"/>
              </a:solidFill>
            </a:endParaRPr>
          </a:p>
        </p:txBody>
      </p:sp>
      <p:sp>
        <p:nvSpPr>
          <p:cNvPr id="22" name="21 Flecha doblada hacia arriba"/>
          <p:cNvSpPr/>
          <p:nvPr/>
        </p:nvSpPr>
        <p:spPr>
          <a:xfrm rot="10800000">
            <a:off x="1258888" y="1885950"/>
            <a:ext cx="936625" cy="2778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None/>
              <a:defRPr/>
            </a:pPr>
            <a:endParaRPr lang="es-ES">
              <a:solidFill>
                <a:srgbClr val="FFD900"/>
              </a:solidFill>
            </a:endParaRPr>
          </a:p>
        </p:txBody>
      </p:sp>
      <p:sp>
        <p:nvSpPr>
          <p:cNvPr id="39" name="38 Flecha doblada hacia arriba"/>
          <p:cNvSpPr/>
          <p:nvPr/>
        </p:nvSpPr>
        <p:spPr>
          <a:xfrm rot="10800000" flipH="1">
            <a:off x="4572000" y="1901825"/>
            <a:ext cx="2016125" cy="26193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None/>
              <a:defRPr/>
            </a:pPr>
            <a:endParaRPr lang="es-ES">
              <a:solidFill>
                <a:srgbClr val="FFD900"/>
              </a:solidFill>
            </a:endParaRPr>
          </a:p>
        </p:txBody>
      </p:sp>
      <p:sp>
        <p:nvSpPr>
          <p:cNvPr id="36" name="35 Flecha doblada hacia arriba"/>
          <p:cNvSpPr/>
          <p:nvPr/>
        </p:nvSpPr>
        <p:spPr>
          <a:xfrm rot="10800000">
            <a:off x="6948488" y="1916113"/>
            <a:ext cx="647700" cy="2460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None/>
              <a:defRPr/>
            </a:pPr>
            <a:endParaRPr lang="es-ES">
              <a:solidFill>
                <a:srgbClr val="FFD900"/>
              </a:solidFill>
            </a:endParaRPr>
          </a:p>
        </p:txBody>
      </p:sp>
      <p:sp>
        <p:nvSpPr>
          <p:cNvPr id="37" name="36 Flecha doblada hacia arriba"/>
          <p:cNvSpPr/>
          <p:nvPr/>
        </p:nvSpPr>
        <p:spPr>
          <a:xfrm rot="10800000" flipH="1">
            <a:off x="7524750" y="1916113"/>
            <a:ext cx="1008063" cy="2460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None/>
              <a:defRPr/>
            </a:pPr>
            <a:endParaRPr lang="es-ES">
              <a:solidFill>
                <a:srgbClr val="FFD900"/>
              </a:solidFill>
            </a:endParaRPr>
          </a:p>
        </p:txBody>
      </p:sp>
      <p:sp>
        <p:nvSpPr>
          <p:cNvPr id="84003" name="1 Título"/>
          <p:cNvSpPr txBox="1">
            <a:spLocks/>
          </p:cNvSpPr>
          <p:nvPr/>
        </p:nvSpPr>
        <p:spPr bwMode="auto">
          <a:xfrm>
            <a:off x="467544" y="116632"/>
            <a:ext cx="7961312"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0"/>
              </a:spcAft>
              <a:buClr>
                <a:schemeClr val="accent1"/>
              </a:buClr>
              <a:buFont typeface="Arial" charset="0"/>
              <a:buChar char="•"/>
              <a:defRPr>
                <a:solidFill>
                  <a:srgbClr val="63666A"/>
                </a:solidFill>
                <a:latin typeface="Arial" charset="0"/>
              </a:defRPr>
            </a:lvl1pPr>
            <a:lvl2pPr marL="449263" indent="-179388" eaLnBrk="0" hangingPunct="0">
              <a:spcAft>
                <a:spcPts val="600"/>
              </a:spcAft>
              <a:buFont typeface="Arial" charset="0"/>
              <a:buChar char="–"/>
              <a:defRPr sz="1600">
                <a:solidFill>
                  <a:srgbClr val="63666A"/>
                </a:solidFill>
                <a:latin typeface="Arial" charset="0"/>
              </a:defRPr>
            </a:lvl2pPr>
            <a:lvl3pPr marL="630238" indent="-180975" eaLnBrk="0" hangingPunct="0">
              <a:spcAft>
                <a:spcPts val="600"/>
              </a:spcAft>
              <a:buFont typeface="Arial" charset="0"/>
              <a:buChar char="•"/>
              <a:defRPr sz="1400">
                <a:solidFill>
                  <a:srgbClr val="63666A"/>
                </a:solidFill>
                <a:latin typeface="Arial" charset="0"/>
              </a:defRPr>
            </a:lvl3pPr>
            <a:lvl4pPr marL="809625" indent="-179388" eaLnBrk="0" hangingPunct="0">
              <a:spcAft>
                <a:spcPts val="600"/>
              </a:spcAft>
              <a:buFont typeface="Arial" charset="0"/>
              <a:buChar char="•"/>
              <a:defRPr sz="1400">
                <a:solidFill>
                  <a:srgbClr val="63666A"/>
                </a:solidFill>
                <a:latin typeface="Arial" charset="0"/>
              </a:defRPr>
            </a:lvl4pPr>
            <a:lvl5pPr marL="989013" indent="-179388" eaLnBrk="0" hangingPunct="0">
              <a:spcAft>
                <a:spcPts val="600"/>
              </a:spcAft>
              <a:buFont typeface="Arial" charset="0"/>
              <a:buChar char="•"/>
              <a:defRPr sz="1400">
                <a:solidFill>
                  <a:srgbClr val="63666A"/>
                </a:solidFill>
                <a:latin typeface="Arial" charset="0"/>
              </a:defRPr>
            </a:lvl5pPr>
            <a:lvl6pPr marL="1446213" indent="-179388" eaLnBrk="0" fontAlgn="base" hangingPunct="0">
              <a:spcBef>
                <a:spcPct val="0"/>
              </a:spcBef>
              <a:spcAft>
                <a:spcPts val="600"/>
              </a:spcAft>
              <a:buFont typeface="Arial" charset="0"/>
              <a:buChar char="•"/>
              <a:defRPr sz="1400">
                <a:solidFill>
                  <a:srgbClr val="63666A"/>
                </a:solidFill>
                <a:latin typeface="Arial" charset="0"/>
              </a:defRPr>
            </a:lvl6pPr>
            <a:lvl7pPr marL="1903413" indent="-179388" eaLnBrk="0" fontAlgn="base" hangingPunct="0">
              <a:spcBef>
                <a:spcPct val="0"/>
              </a:spcBef>
              <a:spcAft>
                <a:spcPts val="600"/>
              </a:spcAft>
              <a:buFont typeface="Arial" charset="0"/>
              <a:buChar char="•"/>
              <a:defRPr sz="1400">
                <a:solidFill>
                  <a:srgbClr val="63666A"/>
                </a:solidFill>
                <a:latin typeface="Arial" charset="0"/>
              </a:defRPr>
            </a:lvl7pPr>
            <a:lvl8pPr marL="2360613" indent="-179388" eaLnBrk="0" fontAlgn="base" hangingPunct="0">
              <a:spcBef>
                <a:spcPct val="0"/>
              </a:spcBef>
              <a:spcAft>
                <a:spcPts val="600"/>
              </a:spcAft>
              <a:buFont typeface="Arial" charset="0"/>
              <a:buChar char="•"/>
              <a:defRPr sz="1400">
                <a:solidFill>
                  <a:srgbClr val="63666A"/>
                </a:solidFill>
                <a:latin typeface="Arial" charset="0"/>
              </a:defRPr>
            </a:lvl8pPr>
            <a:lvl9pPr marL="2817813" indent="-179388" eaLnBrk="0" fontAlgn="base" hangingPunct="0">
              <a:spcBef>
                <a:spcPct val="0"/>
              </a:spcBef>
              <a:spcAft>
                <a:spcPts val="600"/>
              </a:spcAft>
              <a:buFont typeface="Arial" charset="0"/>
              <a:buChar char="•"/>
              <a:defRPr sz="1400">
                <a:solidFill>
                  <a:srgbClr val="63666A"/>
                </a:solidFill>
                <a:latin typeface="Arial" charset="0"/>
              </a:defRPr>
            </a:lvl9pPr>
          </a:lstStyle>
          <a:p>
            <a:pPr algn="ctr">
              <a:spcAft>
                <a:spcPct val="0"/>
              </a:spcAft>
              <a:buClrTx/>
              <a:buFontTx/>
              <a:buNone/>
            </a:pPr>
            <a:r>
              <a:rPr lang="es-ES" altLang="es-ES" sz="3200" b="1" dirty="0">
                <a:solidFill>
                  <a:schemeClr val="tx2"/>
                </a:solidFill>
              </a:rPr>
              <a:t>LINEA VITAL DEL </a:t>
            </a:r>
            <a:r>
              <a:rPr lang="es-ES" altLang="es-ES" sz="3200" b="1" dirty="0" smtClean="0">
                <a:solidFill>
                  <a:schemeClr val="tx2"/>
                </a:solidFill>
              </a:rPr>
              <a:t>CLIENTE </a:t>
            </a:r>
            <a:endParaRPr lang="es-ES" altLang="es-ES" sz="3200" b="1" dirty="0">
              <a:solidFill>
                <a:schemeClr val="tx2"/>
              </a:solidFill>
            </a:endParaRPr>
          </a:p>
        </p:txBody>
      </p:sp>
      <p:sp>
        <p:nvSpPr>
          <p:cNvPr id="38" name="Footer Placeholder 3"/>
          <p:cNvSpPr>
            <a:spLocks noGrp="1"/>
          </p:cNvSpPr>
          <p:nvPr>
            <p:ph type="ftr" sz="quarter" idx="10"/>
          </p:nvPr>
        </p:nvSpPr>
        <p:spPr>
          <a:xfrm>
            <a:off x="838200" y="6515100"/>
            <a:ext cx="5722938" cy="220663"/>
          </a:xfrm>
        </p:spPr>
        <p:txBody>
          <a:bodyPr/>
          <a:lstStyle/>
          <a:p>
            <a:pPr>
              <a:defRPr/>
            </a:pPr>
            <a:r>
              <a:rPr lang="en-GB"/>
              <a:t>Formación Comercial AVP</a:t>
            </a:r>
            <a:endParaRPr lang="en-GB" dirty="0"/>
          </a:p>
        </p:txBody>
      </p:sp>
      <p:sp>
        <p:nvSpPr>
          <p:cNvPr id="4" name="3 Marcador de número de diapositiva"/>
          <p:cNvSpPr>
            <a:spLocks noGrp="1"/>
          </p:cNvSpPr>
          <p:nvPr>
            <p:ph type="sldNum" sz="quarter" idx="11"/>
          </p:nvPr>
        </p:nvSpPr>
        <p:spPr/>
        <p:txBody>
          <a:bodyPr/>
          <a:lstStyle/>
          <a:p>
            <a:pPr>
              <a:defRPr/>
            </a:pPr>
            <a:r>
              <a:rPr lang="es-ES" altLang="es-ES" smtClean="0"/>
              <a:t>pag </a:t>
            </a:r>
            <a:fld id="{CC51A70F-C8E2-4EDF-9F6E-6C48C7290884}" type="slidenum">
              <a:rPr lang="es-ES" altLang="es-ES" smtClean="0"/>
              <a:pPr>
                <a:defRPr/>
              </a:pPr>
              <a:t>23</a:t>
            </a:fld>
            <a:endParaRPr lang="es-ES" altLang="es-E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7821" y="664319"/>
            <a:ext cx="782871" cy="89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836712"/>
            <a:ext cx="732495" cy="80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3766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727201" y="4797152"/>
            <a:ext cx="6243638" cy="47307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charset="0"/>
              <a:buNone/>
              <a:defRPr/>
            </a:pPr>
            <a:r>
              <a:rPr lang="es-ES_tradnl" b="1" dirty="0" smtClean="0">
                <a:solidFill>
                  <a:srgbClr val="FFFFFF"/>
                </a:solidFill>
              </a:rPr>
              <a:t>PIAS FONDOS</a:t>
            </a:r>
            <a:endParaRPr lang="es-ES" b="1" dirty="0">
              <a:solidFill>
                <a:srgbClr val="FFFFFF"/>
              </a:solidFill>
            </a:endParaRPr>
          </a:p>
        </p:txBody>
      </p:sp>
      <p:cxnSp>
        <p:nvCxnSpPr>
          <p:cNvPr id="3" name="2 Conector recto"/>
          <p:cNvCxnSpPr/>
          <p:nvPr/>
        </p:nvCxnSpPr>
        <p:spPr>
          <a:xfrm>
            <a:off x="611188" y="2317750"/>
            <a:ext cx="0" cy="360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611188" y="5918200"/>
            <a:ext cx="7777162" cy="0"/>
          </a:xfrm>
          <a:prstGeom prst="line">
            <a:avLst/>
          </a:prstGeom>
        </p:spPr>
        <p:style>
          <a:lnRef idx="1">
            <a:schemeClr val="accent1"/>
          </a:lnRef>
          <a:fillRef idx="0">
            <a:schemeClr val="accent1"/>
          </a:fillRef>
          <a:effectRef idx="0">
            <a:schemeClr val="accent1"/>
          </a:effectRef>
          <a:fontRef idx="minor">
            <a:schemeClr val="tx1"/>
          </a:fontRef>
        </p:style>
      </p:cxnSp>
      <p:sp>
        <p:nvSpPr>
          <p:cNvPr id="83978" name="11 CuadroTexto"/>
          <p:cNvSpPr txBox="1">
            <a:spLocks noChangeArrowheads="1"/>
          </p:cNvSpPr>
          <p:nvPr/>
        </p:nvSpPr>
        <p:spPr bwMode="auto">
          <a:xfrm>
            <a:off x="6875463" y="6165850"/>
            <a:ext cx="1941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fontAlgn="auto" hangingPunct="1">
              <a:spcBef>
                <a:spcPts val="0"/>
              </a:spcBef>
              <a:spcAft>
                <a:spcPct val="0"/>
              </a:spcAft>
              <a:buClrTx/>
              <a:buFontTx/>
              <a:buNone/>
            </a:pPr>
            <a:r>
              <a:rPr lang="es-ES_tradnl" altLang="es-ES" sz="1600">
                <a:solidFill>
                  <a:srgbClr val="052D92"/>
                </a:solidFill>
                <a:ea typeface="+mn-ea"/>
                <a:cs typeface="+mn-cs"/>
              </a:rPr>
              <a:t>Edad del cliente</a:t>
            </a:r>
            <a:endParaRPr lang="es-ES" altLang="es-ES" sz="1600">
              <a:solidFill>
                <a:srgbClr val="052D92"/>
              </a:solidFill>
              <a:ea typeface="+mn-ea"/>
              <a:cs typeface="+mn-cs"/>
            </a:endParaRPr>
          </a:p>
        </p:txBody>
      </p:sp>
      <p:cxnSp>
        <p:nvCxnSpPr>
          <p:cNvPr id="13" name="12 Conector recto"/>
          <p:cNvCxnSpPr/>
          <p:nvPr/>
        </p:nvCxnSpPr>
        <p:spPr>
          <a:xfrm>
            <a:off x="2267744" y="2317750"/>
            <a:ext cx="0" cy="360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3995738" y="2317750"/>
            <a:ext cx="0" cy="360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011863" y="2317750"/>
            <a:ext cx="0" cy="360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667625" y="2317750"/>
            <a:ext cx="0" cy="3600450"/>
          </a:xfrm>
          <a:prstGeom prst="line">
            <a:avLst/>
          </a:prstGeom>
        </p:spPr>
        <p:style>
          <a:lnRef idx="1">
            <a:schemeClr val="accent1"/>
          </a:lnRef>
          <a:fillRef idx="0">
            <a:schemeClr val="accent1"/>
          </a:fillRef>
          <a:effectRef idx="0">
            <a:schemeClr val="accent1"/>
          </a:effectRef>
          <a:fontRef idx="minor">
            <a:schemeClr val="tx1"/>
          </a:fontRef>
        </p:style>
      </p:cxnSp>
      <p:sp>
        <p:nvSpPr>
          <p:cNvPr id="83983" name="8 CuadroTexto"/>
          <p:cNvSpPr txBox="1">
            <a:spLocks noChangeArrowheads="1"/>
          </p:cNvSpPr>
          <p:nvPr/>
        </p:nvSpPr>
        <p:spPr bwMode="auto">
          <a:xfrm>
            <a:off x="395288" y="5897563"/>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fontAlgn="auto" hangingPunct="1">
              <a:spcBef>
                <a:spcPts val="0"/>
              </a:spcBef>
              <a:spcAft>
                <a:spcPct val="0"/>
              </a:spcAft>
              <a:buClrTx/>
              <a:buFontTx/>
              <a:buNone/>
            </a:pPr>
            <a:r>
              <a:rPr lang="es-ES_tradnl" altLang="es-ES" sz="1600">
                <a:solidFill>
                  <a:srgbClr val="052D92"/>
                </a:solidFill>
                <a:ea typeface="+mn-ea"/>
                <a:cs typeface="+mn-cs"/>
              </a:rPr>
              <a:t>30</a:t>
            </a:r>
            <a:endParaRPr lang="es-ES" altLang="es-ES" sz="1600">
              <a:solidFill>
                <a:srgbClr val="052D92"/>
              </a:solidFill>
              <a:ea typeface="+mn-ea"/>
              <a:cs typeface="+mn-cs"/>
            </a:endParaRPr>
          </a:p>
        </p:txBody>
      </p:sp>
      <p:sp>
        <p:nvSpPr>
          <p:cNvPr id="83984" name="17 CuadroTexto"/>
          <p:cNvSpPr txBox="1">
            <a:spLocks noChangeArrowheads="1"/>
          </p:cNvSpPr>
          <p:nvPr/>
        </p:nvSpPr>
        <p:spPr bwMode="auto">
          <a:xfrm>
            <a:off x="2051720" y="5897563"/>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fontAlgn="auto" hangingPunct="1">
              <a:spcBef>
                <a:spcPts val="0"/>
              </a:spcBef>
              <a:spcAft>
                <a:spcPct val="0"/>
              </a:spcAft>
              <a:buClrTx/>
              <a:buFontTx/>
              <a:buNone/>
            </a:pPr>
            <a:r>
              <a:rPr lang="es-ES_tradnl" altLang="es-ES" sz="1600" dirty="0">
                <a:solidFill>
                  <a:srgbClr val="052D92"/>
                </a:solidFill>
                <a:ea typeface="+mn-ea"/>
                <a:cs typeface="+mn-cs"/>
              </a:rPr>
              <a:t>40</a:t>
            </a:r>
            <a:endParaRPr lang="es-ES" altLang="es-ES" sz="1600" dirty="0">
              <a:solidFill>
                <a:srgbClr val="052D92"/>
              </a:solidFill>
              <a:ea typeface="+mn-ea"/>
              <a:cs typeface="+mn-cs"/>
            </a:endParaRPr>
          </a:p>
        </p:txBody>
      </p:sp>
      <p:sp>
        <p:nvSpPr>
          <p:cNvPr id="83985" name="18 CuadroTexto"/>
          <p:cNvSpPr txBox="1">
            <a:spLocks noChangeArrowheads="1"/>
          </p:cNvSpPr>
          <p:nvPr/>
        </p:nvSpPr>
        <p:spPr bwMode="auto">
          <a:xfrm>
            <a:off x="3798888" y="5907088"/>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fontAlgn="auto" hangingPunct="1">
              <a:spcBef>
                <a:spcPts val="0"/>
              </a:spcBef>
              <a:spcAft>
                <a:spcPct val="0"/>
              </a:spcAft>
              <a:buClrTx/>
              <a:buFontTx/>
              <a:buNone/>
            </a:pPr>
            <a:r>
              <a:rPr lang="es-ES_tradnl" altLang="es-ES" sz="1600">
                <a:solidFill>
                  <a:srgbClr val="052D92"/>
                </a:solidFill>
                <a:ea typeface="+mn-ea"/>
                <a:cs typeface="+mn-cs"/>
              </a:rPr>
              <a:t>50</a:t>
            </a:r>
            <a:endParaRPr lang="es-ES" altLang="es-ES" sz="1600">
              <a:solidFill>
                <a:srgbClr val="052D92"/>
              </a:solidFill>
              <a:ea typeface="+mn-ea"/>
              <a:cs typeface="+mn-cs"/>
            </a:endParaRPr>
          </a:p>
        </p:txBody>
      </p:sp>
      <p:sp>
        <p:nvSpPr>
          <p:cNvPr id="83986" name="19 CuadroTexto"/>
          <p:cNvSpPr txBox="1">
            <a:spLocks noChangeArrowheads="1"/>
          </p:cNvSpPr>
          <p:nvPr/>
        </p:nvSpPr>
        <p:spPr bwMode="auto">
          <a:xfrm>
            <a:off x="5795963" y="5876925"/>
            <a:ext cx="411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fontAlgn="auto" hangingPunct="1">
              <a:spcBef>
                <a:spcPts val="0"/>
              </a:spcBef>
              <a:spcAft>
                <a:spcPct val="0"/>
              </a:spcAft>
              <a:buClrTx/>
              <a:buFontTx/>
              <a:buNone/>
            </a:pPr>
            <a:r>
              <a:rPr lang="es-ES_tradnl" altLang="es-ES" sz="1600">
                <a:solidFill>
                  <a:srgbClr val="052D92"/>
                </a:solidFill>
                <a:ea typeface="+mn-ea"/>
                <a:cs typeface="+mn-cs"/>
              </a:rPr>
              <a:t>60</a:t>
            </a:r>
            <a:endParaRPr lang="es-ES" altLang="es-ES" sz="1600">
              <a:solidFill>
                <a:srgbClr val="052D92"/>
              </a:solidFill>
              <a:ea typeface="+mn-ea"/>
              <a:cs typeface="+mn-cs"/>
            </a:endParaRPr>
          </a:p>
        </p:txBody>
      </p:sp>
      <p:sp>
        <p:nvSpPr>
          <p:cNvPr id="83987" name="20 CuadroTexto"/>
          <p:cNvSpPr txBox="1">
            <a:spLocks noChangeArrowheads="1"/>
          </p:cNvSpPr>
          <p:nvPr/>
        </p:nvSpPr>
        <p:spPr bwMode="auto">
          <a:xfrm>
            <a:off x="7472363" y="5897563"/>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fontAlgn="auto" hangingPunct="1">
              <a:spcBef>
                <a:spcPts val="0"/>
              </a:spcBef>
              <a:spcAft>
                <a:spcPct val="0"/>
              </a:spcAft>
              <a:buClrTx/>
              <a:buFontTx/>
              <a:buNone/>
            </a:pPr>
            <a:r>
              <a:rPr lang="es-ES_tradnl" altLang="es-ES" sz="1600">
                <a:solidFill>
                  <a:srgbClr val="052D92"/>
                </a:solidFill>
                <a:ea typeface="+mn-ea"/>
                <a:cs typeface="+mn-cs"/>
              </a:rPr>
              <a:t>70</a:t>
            </a:r>
            <a:endParaRPr lang="es-ES" altLang="es-ES" sz="1600">
              <a:solidFill>
                <a:srgbClr val="052D92"/>
              </a:solidFill>
              <a:ea typeface="+mn-ea"/>
              <a:cs typeface="+mn-cs"/>
            </a:endParaRPr>
          </a:p>
        </p:txBody>
      </p:sp>
      <p:sp>
        <p:nvSpPr>
          <p:cNvPr id="83988" name="22 CuadroTexto"/>
          <p:cNvSpPr txBox="1">
            <a:spLocks noChangeArrowheads="1"/>
          </p:cNvSpPr>
          <p:nvPr/>
        </p:nvSpPr>
        <p:spPr bwMode="auto">
          <a:xfrm>
            <a:off x="8129588" y="5907088"/>
            <a:ext cx="546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fontAlgn="auto" hangingPunct="1">
              <a:spcBef>
                <a:spcPts val="0"/>
              </a:spcBef>
              <a:spcAft>
                <a:spcPct val="0"/>
              </a:spcAft>
              <a:buClrTx/>
              <a:buFontTx/>
              <a:buNone/>
            </a:pPr>
            <a:r>
              <a:rPr lang="es-ES_tradnl" altLang="es-ES" sz="1600">
                <a:solidFill>
                  <a:srgbClr val="052D92"/>
                </a:solidFill>
                <a:ea typeface="+mn-ea"/>
                <a:cs typeface="+mn-cs"/>
              </a:rPr>
              <a:t>+++</a:t>
            </a:r>
            <a:endParaRPr lang="es-ES" altLang="es-ES" sz="1600">
              <a:solidFill>
                <a:srgbClr val="052D92"/>
              </a:solidFill>
              <a:ea typeface="+mn-ea"/>
              <a:cs typeface="+mn-cs"/>
            </a:endParaRPr>
          </a:p>
        </p:txBody>
      </p:sp>
      <p:sp>
        <p:nvSpPr>
          <p:cNvPr id="83989" name="23 CuadroTexto"/>
          <p:cNvSpPr txBox="1">
            <a:spLocks noChangeArrowheads="1"/>
          </p:cNvSpPr>
          <p:nvPr/>
        </p:nvSpPr>
        <p:spPr bwMode="auto">
          <a:xfrm>
            <a:off x="766763" y="2297187"/>
            <a:ext cx="866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eaLnBrk="1" fontAlgn="auto" hangingPunct="1">
              <a:spcBef>
                <a:spcPts val="0"/>
              </a:spcBef>
              <a:spcAft>
                <a:spcPct val="0"/>
              </a:spcAft>
              <a:buClrTx/>
              <a:buFontTx/>
              <a:buNone/>
            </a:pPr>
            <a:r>
              <a:rPr lang="es-ES_tradnl" altLang="es-ES" sz="1600" b="1" dirty="0">
                <a:solidFill>
                  <a:srgbClr val="052D92"/>
                </a:solidFill>
                <a:ea typeface="+mn-ea"/>
                <a:cs typeface="+mn-cs"/>
              </a:rPr>
              <a:t>Riesgo</a:t>
            </a:r>
            <a:endParaRPr lang="es-ES" altLang="es-ES" sz="1600" b="1" dirty="0">
              <a:solidFill>
                <a:srgbClr val="052D92"/>
              </a:solidFill>
              <a:ea typeface="+mn-ea"/>
              <a:cs typeface="+mn-cs"/>
            </a:endParaRPr>
          </a:p>
        </p:txBody>
      </p:sp>
      <p:sp>
        <p:nvSpPr>
          <p:cNvPr id="83990" name="24 CuadroTexto"/>
          <p:cNvSpPr txBox="1">
            <a:spLocks noChangeArrowheads="1"/>
          </p:cNvSpPr>
          <p:nvPr/>
        </p:nvSpPr>
        <p:spPr bwMode="auto">
          <a:xfrm>
            <a:off x="2289944" y="2276872"/>
            <a:ext cx="1778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algn="ctr" eaLnBrk="1" fontAlgn="auto" hangingPunct="1">
              <a:spcBef>
                <a:spcPts val="0"/>
              </a:spcBef>
              <a:spcAft>
                <a:spcPct val="0"/>
              </a:spcAft>
              <a:buClrTx/>
              <a:buFontTx/>
              <a:buNone/>
            </a:pPr>
            <a:r>
              <a:rPr lang="es-ES_tradnl" altLang="es-ES" sz="1600" b="1" dirty="0">
                <a:solidFill>
                  <a:srgbClr val="052D92"/>
                </a:solidFill>
                <a:ea typeface="+mn-ea"/>
                <a:cs typeface="+mn-cs"/>
              </a:rPr>
              <a:t>Riesgo + Ahorro</a:t>
            </a:r>
            <a:endParaRPr lang="es-ES" altLang="es-ES" sz="1600" b="1" dirty="0">
              <a:solidFill>
                <a:srgbClr val="052D92"/>
              </a:solidFill>
              <a:ea typeface="+mn-ea"/>
              <a:cs typeface="+mn-cs"/>
            </a:endParaRPr>
          </a:p>
        </p:txBody>
      </p:sp>
      <p:sp>
        <p:nvSpPr>
          <p:cNvPr id="83991" name="25 CuadroTexto"/>
          <p:cNvSpPr txBox="1">
            <a:spLocks noChangeArrowheads="1"/>
          </p:cNvSpPr>
          <p:nvPr/>
        </p:nvSpPr>
        <p:spPr bwMode="auto">
          <a:xfrm>
            <a:off x="3995738" y="2268736"/>
            <a:ext cx="2100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algn="ctr" eaLnBrk="1" fontAlgn="auto" hangingPunct="1">
              <a:spcBef>
                <a:spcPts val="0"/>
              </a:spcBef>
              <a:spcAft>
                <a:spcPct val="0"/>
              </a:spcAft>
              <a:buClrTx/>
              <a:buFontTx/>
              <a:buNone/>
            </a:pPr>
            <a:r>
              <a:rPr lang="es-ES_tradnl" altLang="es-ES" sz="1600" b="1" dirty="0">
                <a:solidFill>
                  <a:srgbClr val="052D92"/>
                </a:solidFill>
                <a:ea typeface="+mn-ea"/>
                <a:cs typeface="+mn-cs"/>
              </a:rPr>
              <a:t>Riesgo + Ahorro + Pensiones</a:t>
            </a:r>
            <a:endParaRPr lang="es-ES" altLang="es-ES" sz="1600" b="1" dirty="0">
              <a:solidFill>
                <a:srgbClr val="052D92"/>
              </a:solidFill>
              <a:ea typeface="+mn-ea"/>
              <a:cs typeface="+mn-cs"/>
            </a:endParaRPr>
          </a:p>
        </p:txBody>
      </p:sp>
      <p:sp>
        <p:nvSpPr>
          <p:cNvPr id="83992" name="26 CuadroTexto"/>
          <p:cNvSpPr txBox="1">
            <a:spLocks noChangeArrowheads="1"/>
          </p:cNvSpPr>
          <p:nvPr/>
        </p:nvSpPr>
        <p:spPr bwMode="auto">
          <a:xfrm>
            <a:off x="6300192" y="2021939"/>
            <a:ext cx="25195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algn="ctr" eaLnBrk="1" fontAlgn="auto" hangingPunct="1">
              <a:spcBef>
                <a:spcPts val="0"/>
              </a:spcBef>
              <a:spcAft>
                <a:spcPct val="0"/>
              </a:spcAft>
              <a:buClrTx/>
              <a:buFontTx/>
              <a:buNone/>
            </a:pPr>
            <a:r>
              <a:rPr lang="es-ES_tradnl" altLang="es-ES" sz="1600" b="1" dirty="0">
                <a:solidFill>
                  <a:srgbClr val="052D92"/>
                </a:solidFill>
                <a:ea typeface="+mn-ea"/>
                <a:cs typeface="+mn-cs"/>
              </a:rPr>
              <a:t>Riesgo </a:t>
            </a:r>
            <a:r>
              <a:rPr lang="es-ES_tradnl" altLang="es-ES" sz="1600" b="1" dirty="0" smtClean="0">
                <a:solidFill>
                  <a:srgbClr val="052D92"/>
                </a:solidFill>
                <a:ea typeface="+mn-ea"/>
                <a:cs typeface="+mn-cs"/>
              </a:rPr>
              <a:t>+ Ahorro</a:t>
            </a:r>
          </a:p>
          <a:p>
            <a:pPr algn="ctr" eaLnBrk="1" fontAlgn="auto" hangingPunct="1">
              <a:spcBef>
                <a:spcPts val="0"/>
              </a:spcBef>
              <a:spcAft>
                <a:spcPct val="0"/>
              </a:spcAft>
              <a:buClrTx/>
              <a:buFontTx/>
              <a:buNone/>
            </a:pPr>
            <a:r>
              <a:rPr lang="es-ES_tradnl" altLang="es-ES" sz="1600" b="1" dirty="0" smtClean="0">
                <a:solidFill>
                  <a:srgbClr val="052D92"/>
                </a:solidFill>
                <a:ea typeface="+mn-ea"/>
                <a:cs typeface="+mn-cs"/>
              </a:rPr>
              <a:t>+</a:t>
            </a:r>
          </a:p>
          <a:p>
            <a:pPr algn="ctr" eaLnBrk="1" fontAlgn="auto" hangingPunct="1">
              <a:spcBef>
                <a:spcPts val="0"/>
              </a:spcBef>
              <a:spcAft>
                <a:spcPct val="0"/>
              </a:spcAft>
              <a:buClrTx/>
              <a:buFontTx/>
              <a:buNone/>
            </a:pPr>
            <a:r>
              <a:rPr lang="es-ES_tradnl" altLang="es-ES" sz="1600" b="1" dirty="0" smtClean="0">
                <a:solidFill>
                  <a:srgbClr val="052D92"/>
                </a:solidFill>
                <a:ea typeface="+mn-ea"/>
                <a:cs typeface="+mn-cs"/>
              </a:rPr>
              <a:t>Pensiones + Inversión</a:t>
            </a:r>
            <a:endParaRPr lang="es-ES" altLang="es-ES" sz="1600" b="1" dirty="0">
              <a:solidFill>
                <a:srgbClr val="052D92"/>
              </a:solidFill>
              <a:ea typeface="+mn-ea"/>
              <a:cs typeface="+mn-cs"/>
            </a:endParaRPr>
          </a:p>
        </p:txBody>
      </p:sp>
      <p:sp>
        <p:nvSpPr>
          <p:cNvPr id="83994" name="29 CuadroTexto"/>
          <p:cNvSpPr txBox="1">
            <a:spLocks noChangeArrowheads="1"/>
          </p:cNvSpPr>
          <p:nvPr/>
        </p:nvSpPr>
        <p:spPr bwMode="auto">
          <a:xfrm>
            <a:off x="2205038" y="3800475"/>
            <a:ext cx="12557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algn="ctr" eaLnBrk="1" fontAlgn="auto" hangingPunct="1">
              <a:spcBef>
                <a:spcPts val="0"/>
              </a:spcBef>
              <a:spcAft>
                <a:spcPct val="0"/>
              </a:spcAft>
              <a:buClrTx/>
              <a:buFontTx/>
              <a:buNone/>
            </a:pPr>
            <a:r>
              <a:rPr lang="es-ES_tradnl" altLang="es-ES" sz="1600" b="1" dirty="0">
                <a:solidFill>
                  <a:srgbClr val="FFFFFF"/>
                </a:solidFill>
                <a:ea typeface="+mn-ea"/>
                <a:cs typeface="+mn-cs"/>
              </a:rPr>
              <a:t>VE  + </a:t>
            </a:r>
            <a:r>
              <a:rPr lang="es-ES_tradnl" altLang="es-ES" sz="1600" b="1" dirty="0" smtClean="0">
                <a:solidFill>
                  <a:srgbClr val="FFFFFF"/>
                </a:solidFill>
                <a:ea typeface="+mn-ea"/>
                <a:cs typeface="+mn-cs"/>
              </a:rPr>
              <a:t>AVI+ </a:t>
            </a:r>
            <a:endParaRPr lang="es-ES_tradnl" altLang="es-ES" sz="1600" b="1" dirty="0">
              <a:solidFill>
                <a:srgbClr val="FFFFFF"/>
              </a:solidFill>
              <a:ea typeface="+mn-ea"/>
              <a:cs typeface="+mn-cs"/>
            </a:endParaRPr>
          </a:p>
          <a:p>
            <a:pPr algn="ctr" eaLnBrk="1" fontAlgn="auto" hangingPunct="1">
              <a:spcBef>
                <a:spcPts val="0"/>
              </a:spcBef>
              <a:spcAft>
                <a:spcPct val="0"/>
              </a:spcAft>
              <a:buClrTx/>
              <a:buFontTx/>
              <a:buNone/>
            </a:pPr>
            <a:r>
              <a:rPr lang="es-ES_tradnl" altLang="es-ES" sz="1600" b="1" dirty="0">
                <a:solidFill>
                  <a:srgbClr val="FFFFFF"/>
                </a:solidFill>
                <a:ea typeface="+mn-ea"/>
                <a:cs typeface="+mn-cs"/>
              </a:rPr>
              <a:t>+</a:t>
            </a:r>
          </a:p>
          <a:p>
            <a:pPr algn="ctr" eaLnBrk="1" fontAlgn="auto" hangingPunct="1">
              <a:spcBef>
                <a:spcPts val="0"/>
              </a:spcBef>
              <a:spcAft>
                <a:spcPct val="0"/>
              </a:spcAft>
              <a:buClrTx/>
              <a:buFontTx/>
              <a:buNone/>
            </a:pPr>
            <a:r>
              <a:rPr lang="es-ES_tradnl" altLang="es-ES" sz="1600" b="1" dirty="0">
                <a:solidFill>
                  <a:srgbClr val="FFFFFF"/>
                </a:solidFill>
                <a:ea typeface="+mn-ea"/>
                <a:cs typeface="+mn-cs"/>
              </a:rPr>
              <a:t>PIAS</a:t>
            </a:r>
            <a:endParaRPr lang="es-ES" altLang="es-ES" sz="1600" b="1" dirty="0">
              <a:solidFill>
                <a:srgbClr val="FFFFFF"/>
              </a:solidFill>
              <a:ea typeface="+mn-ea"/>
              <a:cs typeface="+mn-cs"/>
            </a:endParaRPr>
          </a:p>
        </p:txBody>
      </p:sp>
      <p:sp>
        <p:nvSpPr>
          <p:cNvPr id="83995" name="30 CuadroTexto"/>
          <p:cNvSpPr txBox="1">
            <a:spLocks noChangeArrowheads="1"/>
          </p:cNvSpPr>
          <p:nvPr/>
        </p:nvSpPr>
        <p:spPr bwMode="auto">
          <a:xfrm>
            <a:off x="4284663" y="3802063"/>
            <a:ext cx="1362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algn="ctr" eaLnBrk="1" fontAlgn="auto" hangingPunct="1">
              <a:spcBef>
                <a:spcPts val="0"/>
              </a:spcBef>
              <a:spcAft>
                <a:spcPct val="0"/>
              </a:spcAft>
              <a:buClrTx/>
              <a:buFontTx/>
              <a:buNone/>
            </a:pPr>
            <a:r>
              <a:rPr lang="es-ES_tradnl" altLang="es-ES" sz="1600" b="1">
                <a:solidFill>
                  <a:srgbClr val="FFFFFF"/>
                </a:solidFill>
                <a:ea typeface="+mn-ea"/>
                <a:cs typeface="+mn-cs"/>
              </a:rPr>
              <a:t>VE</a:t>
            </a:r>
          </a:p>
          <a:p>
            <a:pPr algn="ctr" eaLnBrk="1" fontAlgn="auto" hangingPunct="1">
              <a:spcBef>
                <a:spcPts val="0"/>
              </a:spcBef>
              <a:spcAft>
                <a:spcPct val="0"/>
              </a:spcAft>
              <a:buClrTx/>
              <a:buFontTx/>
              <a:buNone/>
            </a:pPr>
            <a:r>
              <a:rPr lang="es-ES_tradnl" altLang="es-ES" sz="1600" b="1">
                <a:solidFill>
                  <a:srgbClr val="FFFFFF"/>
                </a:solidFill>
                <a:ea typeface="+mn-ea"/>
                <a:cs typeface="+mn-cs"/>
              </a:rPr>
              <a:t>+</a:t>
            </a:r>
          </a:p>
          <a:p>
            <a:pPr algn="ctr" eaLnBrk="1" fontAlgn="auto" hangingPunct="1">
              <a:spcBef>
                <a:spcPts val="0"/>
              </a:spcBef>
              <a:spcAft>
                <a:spcPct val="0"/>
              </a:spcAft>
              <a:buClrTx/>
              <a:buFontTx/>
              <a:buNone/>
            </a:pPr>
            <a:r>
              <a:rPr lang="es-ES_tradnl" altLang="es-ES" sz="1600" b="1">
                <a:solidFill>
                  <a:srgbClr val="FFFFFF"/>
                </a:solidFill>
                <a:ea typeface="+mn-ea"/>
                <a:cs typeface="+mn-cs"/>
              </a:rPr>
              <a:t>PIAS + PPI</a:t>
            </a:r>
            <a:endParaRPr lang="es-ES" altLang="es-ES" sz="1600" b="1">
              <a:solidFill>
                <a:srgbClr val="FFFFFF"/>
              </a:solidFill>
              <a:ea typeface="+mn-ea"/>
              <a:cs typeface="+mn-cs"/>
            </a:endParaRPr>
          </a:p>
        </p:txBody>
      </p:sp>
      <p:sp>
        <p:nvSpPr>
          <p:cNvPr id="83996" name="31 CuadroTexto"/>
          <p:cNvSpPr txBox="1">
            <a:spLocks noChangeArrowheads="1"/>
          </p:cNvSpPr>
          <p:nvPr/>
        </p:nvSpPr>
        <p:spPr bwMode="auto">
          <a:xfrm>
            <a:off x="6300788" y="3800475"/>
            <a:ext cx="1376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algn="ctr" eaLnBrk="1" fontAlgn="auto" hangingPunct="1">
              <a:spcBef>
                <a:spcPts val="0"/>
              </a:spcBef>
              <a:spcAft>
                <a:spcPct val="0"/>
              </a:spcAft>
              <a:buClrTx/>
              <a:buFontTx/>
              <a:buNone/>
            </a:pPr>
            <a:r>
              <a:rPr lang="es-ES_tradnl" altLang="es-ES" sz="1600" b="1">
                <a:solidFill>
                  <a:srgbClr val="FFFFFF"/>
                </a:solidFill>
                <a:ea typeface="+mn-ea"/>
                <a:cs typeface="+mn-cs"/>
              </a:rPr>
              <a:t>VE </a:t>
            </a:r>
          </a:p>
          <a:p>
            <a:pPr algn="ctr" eaLnBrk="1" fontAlgn="auto" hangingPunct="1">
              <a:spcBef>
                <a:spcPts val="0"/>
              </a:spcBef>
              <a:spcAft>
                <a:spcPct val="0"/>
              </a:spcAft>
              <a:buClrTx/>
              <a:buFontTx/>
              <a:buNone/>
            </a:pPr>
            <a:r>
              <a:rPr lang="es-ES_tradnl" altLang="es-ES" sz="1600" b="1">
                <a:solidFill>
                  <a:srgbClr val="FFFFFF"/>
                </a:solidFill>
                <a:ea typeface="+mn-ea"/>
                <a:cs typeface="+mn-cs"/>
              </a:rPr>
              <a:t> + </a:t>
            </a:r>
          </a:p>
          <a:p>
            <a:pPr algn="ctr" eaLnBrk="1" fontAlgn="auto" hangingPunct="1">
              <a:spcBef>
                <a:spcPts val="0"/>
              </a:spcBef>
              <a:spcAft>
                <a:spcPct val="0"/>
              </a:spcAft>
              <a:buClrTx/>
              <a:buFontTx/>
              <a:buNone/>
            </a:pPr>
            <a:r>
              <a:rPr lang="es-ES_tradnl" altLang="es-ES" sz="1600" b="1">
                <a:solidFill>
                  <a:srgbClr val="FFFFFF"/>
                </a:solidFill>
                <a:ea typeface="+mn-ea"/>
                <a:cs typeface="+mn-cs"/>
              </a:rPr>
              <a:t>PIAS + PPI</a:t>
            </a:r>
          </a:p>
        </p:txBody>
      </p:sp>
      <p:sp>
        <p:nvSpPr>
          <p:cNvPr id="83997" name="16 CuadroTexto"/>
          <p:cNvSpPr txBox="1">
            <a:spLocks noChangeArrowheads="1"/>
          </p:cNvSpPr>
          <p:nvPr/>
        </p:nvSpPr>
        <p:spPr bwMode="auto">
          <a:xfrm>
            <a:off x="2805807" y="1267619"/>
            <a:ext cx="2054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algn="ctr" eaLnBrk="1" fontAlgn="auto" hangingPunct="1">
              <a:spcBef>
                <a:spcPts val="0"/>
              </a:spcBef>
              <a:spcAft>
                <a:spcPct val="0"/>
              </a:spcAft>
              <a:buClrTx/>
              <a:buFontTx/>
              <a:buNone/>
            </a:pPr>
            <a:r>
              <a:rPr lang="es-ES_tradnl" altLang="es-ES" sz="1600" b="1" dirty="0">
                <a:solidFill>
                  <a:srgbClr val="052D92"/>
                </a:solidFill>
                <a:ea typeface="+mn-ea"/>
                <a:cs typeface="+mn-cs"/>
              </a:rPr>
              <a:t>Fase de aportación</a:t>
            </a:r>
            <a:endParaRPr lang="es-ES" altLang="es-ES" sz="1600" b="1" dirty="0">
              <a:solidFill>
                <a:srgbClr val="052D92"/>
              </a:solidFill>
              <a:ea typeface="+mn-ea"/>
              <a:cs typeface="+mn-cs"/>
            </a:endParaRPr>
          </a:p>
        </p:txBody>
      </p:sp>
      <p:sp>
        <p:nvSpPr>
          <p:cNvPr id="83998" name="36 CuadroTexto"/>
          <p:cNvSpPr txBox="1">
            <a:spLocks noChangeArrowheads="1"/>
          </p:cNvSpPr>
          <p:nvPr/>
        </p:nvSpPr>
        <p:spPr bwMode="auto">
          <a:xfrm>
            <a:off x="7308304" y="900009"/>
            <a:ext cx="20166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ts val="600"/>
              </a:spcAft>
              <a:buClr>
                <a:schemeClr val="accent1"/>
              </a:buClr>
              <a:buFont typeface="Arial" charset="0"/>
              <a:buChar char="•"/>
              <a:defRPr>
                <a:solidFill>
                  <a:srgbClr val="63666A"/>
                </a:solidFill>
                <a:latin typeface="Arial" charset="0"/>
              </a:defRPr>
            </a:lvl1pPr>
            <a:lvl2pPr marL="742950" indent="-285750" eaLnBrk="0" hangingPunct="0">
              <a:spcAft>
                <a:spcPts val="600"/>
              </a:spcAft>
              <a:buFont typeface="Arial" charset="0"/>
              <a:buChar char="–"/>
              <a:defRPr sz="1600">
                <a:solidFill>
                  <a:srgbClr val="63666A"/>
                </a:solidFill>
                <a:latin typeface="Arial" charset="0"/>
              </a:defRPr>
            </a:lvl2pPr>
            <a:lvl3pPr marL="1143000" indent="-228600" eaLnBrk="0" hangingPunct="0">
              <a:spcAft>
                <a:spcPts val="600"/>
              </a:spcAft>
              <a:buFont typeface="Arial" charset="0"/>
              <a:buChar char="•"/>
              <a:defRPr sz="1400">
                <a:solidFill>
                  <a:srgbClr val="63666A"/>
                </a:solidFill>
                <a:latin typeface="Arial" charset="0"/>
              </a:defRPr>
            </a:lvl3pPr>
            <a:lvl4pPr marL="1600200" indent="-228600" eaLnBrk="0" hangingPunct="0">
              <a:spcAft>
                <a:spcPts val="600"/>
              </a:spcAft>
              <a:buFont typeface="Arial" charset="0"/>
              <a:buChar char="•"/>
              <a:defRPr sz="1400">
                <a:solidFill>
                  <a:srgbClr val="63666A"/>
                </a:solidFill>
                <a:latin typeface="Arial" charset="0"/>
              </a:defRPr>
            </a:lvl4pPr>
            <a:lvl5pPr marL="2057400" indent="-228600" eaLnBrk="0" hangingPunct="0">
              <a:spcAft>
                <a:spcPts val="600"/>
              </a:spcAft>
              <a:buFont typeface="Arial" charset="0"/>
              <a:buChar char="•"/>
              <a:defRPr sz="1400">
                <a:solidFill>
                  <a:srgbClr val="63666A"/>
                </a:solidFill>
                <a:latin typeface="Arial" charset="0"/>
              </a:defRPr>
            </a:lvl5pPr>
            <a:lvl6pPr marL="2514600" indent="-228600" eaLnBrk="0" fontAlgn="base" hangingPunct="0">
              <a:spcBef>
                <a:spcPct val="0"/>
              </a:spcBef>
              <a:spcAft>
                <a:spcPts val="600"/>
              </a:spcAft>
              <a:buFont typeface="Arial" charset="0"/>
              <a:buChar char="•"/>
              <a:defRPr sz="1400">
                <a:solidFill>
                  <a:srgbClr val="63666A"/>
                </a:solidFill>
                <a:latin typeface="Arial" charset="0"/>
              </a:defRPr>
            </a:lvl6pPr>
            <a:lvl7pPr marL="2971800" indent="-228600" eaLnBrk="0" fontAlgn="base" hangingPunct="0">
              <a:spcBef>
                <a:spcPct val="0"/>
              </a:spcBef>
              <a:spcAft>
                <a:spcPts val="600"/>
              </a:spcAft>
              <a:buFont typeface="Arial" charset="0"/>
              <a:buChar char="•"/>
              <a:defRPr sz="1400">
                <a:solidFill>
                  <a:srgbClr val="63666A"/>
                </a:solidFill>
                <a:latin typeface="Arial" charset="0"/>
              </a:defRPr>
            </a:lvl7pPr>
            <a:lvl8pPr marL="3429000" indent="-228600" eaLnBrk="0" fontAlgn="base" hangingPunct="0">
              <a:spcBef>
                <a:spcPct val="0"/>
              </a:spcBef>
              <a:spcAft>
                <a:spcPts val="600"/>
              </a:spcAft>
              <a:buFont typeface="Arial" charset="0"/>
              <a:buChar char="•"/>
              <a:defRPr sz="1400">
                <a:solidFill>
                  <a:srgbClr val="63666A"/>
                </a:solidFill>
                <a:latin typeface="Arial" charset="0"/>
              </a:defRPr>
            </a:lvl8pPr>
            <a:lvl9pPr marL="3886200" indent="-228600" eaLnBrk="0" fontAlgn="base" hangingPunct="0">
              <a:spcBef>
                <a:spcPct val="0"/>
              </a:spcBef>
              <a:spcAft>
                <a:spcPts val="600"/>
              </a:spcAft>
              <a:buFont typeface="Arial" charset="0"/>
              <a:buChar char="•"/>
              <a:defRPr sz="1400">
                <a:solidFill>
                  <a:srgbClr val="63666A"/>
                </a:solidFill>
                <a:latin typeface="Arial" charset="0"/>
              </a:defRPr>
            </a:lvl9pPr>
          </a:lstStyle>
          <a:p>
            <a:pPr algn="ctr" eaLnBrk="1" fontAlgn="auto" hangingPunct="1">
              <a:spcBef>
                <a:spcPts val="0"/>
              </a:spcBef>
              <a:spcAft>
                <a:spcPct val="0"/>
              </a:spcAft>
              <a:buClrTx/>
              <a:buFontTx/>
              <a:buNone/>
            </a:pPr>
            <a:r>
              <a:rPr lang="es-ES_tradnl" altLang="es-ES" sz="1600" b="1">
                <a:solidFill>
                  <a:srgbClr val="052D92"/>
                </a:solidFill>
                <a:ea typeface="+mn-ea"/>
                <a:cs typeface="+mn-cs"/>
              </a:rPr>
              <a:t>Fase de recuperación</a:t>
            </a:r>
            <a:endParaRPr lang="es-ES" altLang="es-ES" sz="1600" b="1">
              <a:solidFill>
                <a:srgbClr val="052D92"/>
              </a:solidFill>
              <a:ea typeface="+mn-ea"/>
              <a:cs typeface="+mn-cs"/>
            </a:endParaRPr>
          </a:p>
        </p:txBody>
      </p:sp>
      <p:sp>
        <p:nvSpPr>
          <p:cNvPr id="22" name="21 Flecha doblada hacia arriba"/>
          <p:cNvSpPr/>
          <p:nvPr/>
        </p:nvSpPr>
        <p:spPr>
          <a:xfrm rot="10800000">
            <a:off x="601663" y="1412775"/>
            <a:ext cx="1882104" cy="24765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charset="0"/>
              <a:buNone/>
              <a:defRPr/>
            </a:pPr>
            <a:endParaRPr lang="es-ES">
              <a:solidFill>
                <a:srgbClr val="FFD900"/>
              </a:solidFill>
            </a:endParaRPr>
          </a:p>
        </p:txBody>
      </p:sp>
      <p:sp>
        <p:nvSpPr>
          <p:cNvPr id="39" name="38 Flecha doblada hacia arriba"/>
          <p:cNvSpPr/>
          <p:nvPr/>
        </p:nvSpPr>
        <p:spPr>
          <a:xfrm rot="10800000" flipH="1">
            <a:off x="5292179" y="1469231"/>
            <a:ext cx="2016125" cy="26193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charset="0"/>
              <a:buNone/>
              <a:defRPr/>
            </a:pPr>
            <a:endParaRPr lang="es-ES">
              <a:solidFill>
                <a:srgbClr val="FFD900"/>
              </a:solidFill>
            </a:endParaRPr>
          </a:p>
        </p:txBody>
      </p:sp>
      <p:sp>
        <p:nvSpPr>
          <p:cNvPr id="36" name="35 Flecha doblada hacia arriba"/>
          <p:cNvSpPr/>
          <p:nvPr/>
        </p:nvSpPr>
        <p:spPr>
          <a:xfrm rot="10800000">
            <a:off x="7380684" y="1484784"/>
            <a:ext cx="647700" cy="2460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charset="0"/>
              <a:buNone/>
              <a:defRPr/>
            </a:pPr>
            <a:endParaRPr lang="es-ES">
              <a:solidFill>
                <a:srgbClr val="FFD900"/>
              </a:solidFill>
            </a:endParaRPr>
          </a:p>
        </p:txBody>
      </p:sp>
      <p:sp>
        <p:nvSpPr>
          <p:cNvPr id="37" name="36 Flecha doblada hacia arriba"/>
          <p:cNvSpPr/>
          <p:nvPr/>
        </p:nvSpPr>
        <p:spPr>
          <a:xfrm rot="10800000" flipH="1">
            <a:off x="7956425" y="1483519"/>
            <a:ext cx="1008063" cy="2460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charset="0"/>
              <a:buNone/>
              <a:defRPr/>
            </a:pPr>
            <a:endParaRPr lang="es-ES">
              <a:solidFill>
                <a:srgbClr val="FFD900"/>
              </a:solidFill>
            </a:endParaRPr>
          </a:p>
        </p:txBody>
      </p:sp>
      <p:sp>
        <p:nvSpPr>
          <p:cNvPr id="84003" name="1 Título"/>
          <p:cNvSpPr txBox="1">
            <a:spLocks/>
          </p:cNvSpPr>
          <p:nvPr/>
        </p:nvSpPr>
        <p:spPr bwMode="auto">
          <a:xfrm>
            <a:off x="611188" y="-27384"/>
            <a:ext cx="7961312"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0"/>
              </a:spcAft>
              <a:buClr>
                <a:schemeClr val="accent1"/>
              </a:buClr>
              <a:buFont typeface="Arial" charset="0"/>
              <a:buChar char="•"/>
              <a:defRPr>
                <a:solidFill>
                  <a:srgbClr val="63666A"/>
                </a:solidFill>
                <a:latin typeface="Arial" charset="0"/>
              </a:defRPr>
            </a:lvl1pPr>
            <a:lvl2pPr marL="449263" indent="-179388" eaLnBrk="0" hangingPunct="0">
              <a:spcAft>
                <a:spcPts val="600"/>
              </a:spcAft>
              <a:buFont typeface="Arial" charset="0"/>
              <a:buChar char="–"/>
              <a:defRPr sz="1600">
                <a:solidFill>
                  <a:srgbClr val="63666A"/>
                </a:solidFill>
                <a:latin typeface="Arial" charset="0"/>
              </a:defRPr>
            </a:lvl2pPr>
            <a:lvl3pPr marL="630238" indent="-180975" eaLnBrk="0" hangingPunct="0">
              <a:spcAft>
                <a:spcPts val="600"/>
              </a:spcAft>
              <a:buFont typeface="Arial" charset="0"/>
              <a:buChar char="•"/>
              <a:defRPr sz="1400">
                <a:solidFill>
                  <a:srgbClr val="63666A"/>
                </a:solidFill>
                <a:latin typeface="Arial" charset="0"/>
              </a:defRPr>
            </a:lvl3pPr>
            <a:lvl4pPr marL="809625" indent="-179388" eaLnBrk="0" hangingPunct="0">
              <a:spcAft>
                <a:spcPts val="600"/>
              </a:spcAft>
              <a:buFont typeface="Arial" charset="0"/>
              <a:buChar char="•"/>
              <a:defRPr sz="1400">
                <a:solidFill>
                  <a:srgbClr val="63666A"/>
                </a:solidFill>
                <a:latin typeface="Arial" charset="0"/>
              </a:defRPr>
            </a:lvl4pPr>
            <a:lvl5pPr marL="989013" indent="-179388" eaLnBrk="0" hangingPunct="0">
              <a:spcAft>
                <a:spcPts val="600"/>
              </a:spcAft>
              <a:buFont typeface="Arial" charset="0"/>
              <a:buChar char="•"/>
              <a:defRPr sz="1400">
                <a:solidFill>
                  <a:srgbClr val="63666A"/>
                </a:solidFill>
                <a:latin typeface="Arial" charset="0"/>
              </a:defRPr>
            </a:lvl5pPr>
            <a:lvl6pPr marL="1446213" indent="-179388" eaLnBrk="0" fontAlgn="base" hangingPunct="0">
              <a:spcBef>
                <a:spcPct val="0"/>
              </a:spcBef>
              <a:spcAft>
                <a:spcPts val="600"/>
              </a:spcAft>
              <a:buFont typeface="Arial" charset="0"/>
              <a:buChar char="•"/>
              <a:defRPr sz="1400">
                <a:solidFill>
                  <a:srgbClr val="63666A"/>
                </a:solidFill>
                <a:latin typeface="Arial" charset="0"/>
              </a:defRPr>
            </a:lvl6pPr>
            <a:lvl7pPr marL="1903413" indent="-179388" eaLnBrk="0" fontAlgn="base" hangingPunct="0">
              <a:spcBef>
                <a:spcPct val="0"/>
              </a:spcBef>
              <a:spcAft>
                <a:spcPts val="600"/>
              </a:spcAft>
              <a:buFont typeface="Arial" charset="0"/>
              <a:buChar char="•"/>
              <a:defRPr sz="1400">
                <a:solidFill>
                  <a:srgbClr val="63666A"/>
                </a:solidFill>
                <a:latin typeface="Arial" charset="0"/>
              </a:defRPr>
            </a:lvl7pPr>
            <a:lvl8pPr marL="2360613" indent="-179388" eaLnBrk="0" fontAlgn="base" hangingPunct="0">
              <a:spcBef>
                <a:spcPct val="0"/>
              </a:spcBef>
              <a:spcAft>
                <a:spcPts val="600"/>
              </a:spcAft>
              <a:buFont typeface="Arial" charset="0"/>
              <a:buChar char="•"/>
              <a:defRPr sz="1400">
                <a:solidFill>
                  <a:srgbClr val="63666A"/>
                </a:solidFill>
                <a:latin typeface="Arial" charset="0"/>
              </a:defRPr>
            </a:lvl8pPr>
            <a:lvl9pPr marL="2817813" indent="-179388" eaLnBrk="0" fontAlgn="base" hangingPunct="0">
              <a:spcBef>
                <a:spcPct val="0"/>
              </a:spcBef>
              <a:spcAft>
                <a:spcPts val="600"/>
              </a:spcAft>
              <a:buFont typeface="Arial" charset="0"/>
              <a:buChar char="•"/>
              <a:defRPr sz="1400">
                <a:solidFill>
                  <a:srgbClr val="63666A"/>
                </a:solidFill>
                <a:latin typeface="Arial" charset="0"/>
              </a:defRPr>
            </a:lvl9pPr>
          </a:lstStyle>
          <a:p>
            <a:pPr algn="ctr" fontAlgn="auto">
              <a:spcBef>
                <a:spcPts val="0"/>
              </a:spcBef>
              <a:spcAft>
                <a:spcPct val="0"/>
              </a:spcAft>
              <a:buClrTx/>
              <a:buFontTx/>
              <a:buNone/>
            </a:pPr>
            <a:r>
              <a:rPr lang="es-ES" altLang="es-ES" sz="3200" dirty="0">
                <a:solidFill>
                  <a:srgbClr val="4F81BD"/>
                </a:solidFill>
                <a:ea typeface="+mn-ea"/>
                <a:cs typeface="+mn-cs"/>
              </a:rPr>
              <a:t>LINEA </a:t>
            </a:r>
            <a:r>
              <a:rPr lang="es-ES" altLang="es-ES" sz="3200" dirty="0" smtClean="0">
                <a:solidFill>
                  <a:srgbClr val="4F81BD"/>
                </a:solidFill>
                <a:ea typeface="+mn-ea"/>
                <a:cs typeface="+mn-cs"/>
              </a:rPr>
              <a:t>VITAL</a:t>
            </a:r>
            <a:endParaRPr lang="es-ES" altLang="es-ES" sz="3200" dirty="0">
              <a:solidFill>
                <a:srgbClr val="4F81BD"/>
              </a:solidFill>
              <a:ea typeface="+mn-ea"/>
              <a:cs typeface="+mn-cs"/>
            </a:endParaRPr>
          </a:p>
        </p:txBody>
      </p:sp>
      <p:sp>
        <p:nvSpPr>
          <p:cNvPr id="38" name="Footer Placeholder 3"/>
          <p:cNvSpPr>
            <a:spLocks noGrp="1"/>
          </p:cNvSpPr>
          <p:nvPr>
            <p:ph type="ftr" sz="quarter" idx="10"/>
          </p:nvPr>
        </p:nvSpPr>
        <p:spPr>
          <a:xfrm>
            <a:off x="838200" y="6515100"/>
            <a:ext cx="5722938" cy="220663"/>
          </a:xfrm>
        </p:spPr>
        <p:txBody>
          <a:bodyPr/>
          <a:lstStyle/>
          <a:p>
            <a:pPr>
              <a:defRPr/>
            </a:pPr>
            <a:r>
              <a:rPr lang="en-GB">
                <a:solidFill>
                  <a:prstClr val="black">
                    <a:tint val="75000"/>
                  </a:prstClr>
                </a:solidFill>
              </a:rPr>
              <a:t>Formación Comercial AVP</a:t>
            </a:r>
            <a:endParaRPr lang="en-GB" dirty="0">
              <a:solidFill>
                <a:prstClr val="black">
                  <a:tint val="75000"/>
                </a:prstClr>
              </a:solidFill>
            </a:endParaRPr>
          </a:p>
        </p:txBody>
      </p:sp>
      <p:sp>
        <p:nvSpPr>
          <p:cNvPr id="4" name="3 Marcador de número de diapositiva"/>
          <p:cNvSpPr>
            <a:spLocks noGrp="1"/>
          </p:cNvSpPr>
          <p:nvPr>
            <p:ph type="sldNum" sz="quarter" idx="11"/>
          </p:nvPr>
        </p:nvSpPr>
        <p:spPr/>
        <p:txBody>
          <a:bodyPr/>
          <a:lstStyle/>
          <a:p>
            <a:pPr>
              <a:defRPr/>
            </a:pPr>
            <a:r>
              <a:rPr lang="es-ES" altLang="es-ES" smtClean="0">
                <a:solidFill>
                  <a:prstClr val="black">
                    <a:tint val="75000"/>
                  </a:prstClr>
                </a:solidFill>
              </a:rPr>
              <a:t>pag </a:t>
            </a:r>
            <a:fld id="{CC51A70F-C8E2-4EDF-9F6E-6C48C7290884}" type="slidenum">
              <a:rPr lang="es-ES" altLang="es-ES" smtClean="0">
                <a:solidFill>
                  <a:prstClr val="black">
                    <a:tint val="75000"/>
                  </a:prstClr>
                </a:solidFill>
              </a:rPr>
              <a:pPr>
                <a:defRPr/>
              </a:pPr>
              <a:t>24</a:t>
            </a:fld>
            <a:endParaRPr lang="es-ES" altLang="es-ES">
              <a:solidFill>
                <a:prstClr val="black">
                  <a:tint val="75000"/>
                </a:prstClr>
              </a:solidFill>
            </a:endParaRPr>
          </a:p>
        </p:txBody>
      </p:sp>
      <p:sp>
        <p:nvSpPr>
          <p:cNvPr id="40" name="39 Rectángulo redondeado"/>
          <p:cNvSpPr/>
          <p:nvPr/>
        </p:nvSpPr>
        <p:spPr>
          <a:xfrm>
            <a:off x="611559" y="2852936"/>
            <a:ext cx="8205415" cy="4730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charset="0"/>
              <a:buNone/>
              <a:defRPr/>
            </a:pPr>
            <a:r>
              <a:rPr lang="es-ES_tradnl" b="1" dirty="0" smtClean="0">
                <a:solidFill>
                  <a:srgbClr val="FFFFFF"/>
                </a:solidFill>
              </a:rPr>
              <a:t>VIDA ENTERA</a:t>
            </a:r>
            <a:endParaRPr lang="es-ES" b="1" dirty="0">
              <a:solidFill>
                <a:srgbClr val="FFFFFF"/>
              </a:solidFill>
            </a:endParaRPr>
          </a:p>
        </p:txBody>
      </p:sp>
      <p:sp>
        <p:nvSpPr>
          <p:cNvPr id="41" name="40 Rectángulo redondeado"/>
          <p:cNvSpPr/>
          <p:nvPr/>
        </p:nvSpPr>
        <p:spPr>
          <a:xfrm>
            <a:off x="2186087" y="3531989"/>
            <a:ext cx="1819176" cy="4730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charset="0"/>
              <a:buNone/>
              <a:defRPr/>
            </a:pPr>
            <a:r>
              <a:rPr lang="es-ES_tradnl" b="1" dirty="0" smtClean="0">
                <a:solidFill>
                  <a:srgbClr val="FFFFFF"/>
                </a:solidFill>
              </a:rPr>
              <a:t>ANUAL RENOVABLE</a:t>
            </a:r>
            <a:endParaRPr lang="es-ES" b="1" dirty="0">
              <a:solidFill>
                <a:srgbClr val="FFFFFF"/>
              </a:solidFill>
            </a:endParaRPr>
          </a:p>
        </p:txBody>
      </p:sp>
      <p:sp>
        <p:nvSpPr>
          <p:cNvPr id="42" name="41 Rectángulo redondeado"/>
          <p:cNvSpPr/>
          <p:nvPr/>
        </p:nvSpPr>
        <p:spPr>
          <a:xfrm>
            <a:off x="3995936" y="3531989"/>
            <a:ext cx="1800027" cy="4730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charset="0"/>
              <a:buNone/>
              <a:defRPr/>
            </a:pPr>
            <a:r>
              <a:rPr lang="es-ES_tradnl" sz="1600" b="1" dirty="0" smtClean="0">
                <a:solidFill>
                  <a:srgbClr val="FFFFFF"/>
                </a:solidFill>
              </a:rPr>
              <a:t>ANUAL RENOVABLE</a:t>
            </a:r>
            <a:endParaRPr lang="es-ES" sz="1600" b="1" dirty="0">
              <a:solidFill>
                <a:srgbClr val="FFFFFF"/>
              </a:solidFill>
            </a:endParaRPr>
          </a:p>
        </p:txBody>
      </p:sp>
      <p:sp>
        <p:nvSpPr>
          <p:cNvPr id="43" name="42 Rectángulo redondeado"/>
          <p:cNvSpPr/>
          <p:nvPr/>
        </p:nvSpPr>
        <p:spPr>
          <a:xfrm>
            <a:off x="3995738" y="4149080"/>
            <a:ext cx="2016126" cy="473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charset="0"/>
              <a:buNone/>
              <a:defRPr/>
            </a:pPr>
            <a:r>
              <a:rPr lang="es-ES_tradnl" b="1" dirty="0" smtClean="0">
                <a:solidFill>
                  <a:srgbClr val="FFFFFF"/>
                </a:solidFill>
              </a:rPr>
              <a:t>PP RV MIXTA</a:t>
            </a:r>
            <a:endParaRPr lang="es-ES" b="1" dirty="0">
              <a:solidFill>
                <a:srgbClr val="FFFFFF"/>
              </a:solidFill>
            </a:endParaRPr>
          </a:p>
        </p:txBody>
      </p:sp>
      <p:sp>
        <p:nvSpPr>
          <p:cNvPr id="44" name="43 Rectángulo redondeado"/>
          <p:cNvSpPr/>
          <p:nvPr/>
        </p:nvSpPr>
        <p:spPr>
          <a:xfrm>
            <a:off x="6012160" y="4149080"/>
            <a:ext cx="1512590" cy="473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charset="0"/>
              <a:buNone/>
              <a:defRPr/>
            </a:pPr>
            <a:r>
              <a:rPr lang="es-ES_tradnl" b="1" dirty="0" smtClean="0">
                <a:solidFill>
                  <a:srgbClr val="FFFFFF"/>
                </a:solidFill>
              </a:rPr>
              <a:t>PP RF MIXTA</a:t>
            </a:r>
            <a:endParaRPr lang="es-ES" b="1" dirty="0">
              <a:solidFill>
                <a:srgbClr val="FFFFFF"/>
              </a:solidFill>
            </a:endParaRPr>
          </a:p>
        </p:txBody>
      </p:sp>
      <p:sp>
        <p:nvSpPr>
          <p:cNvPr id="45" name="44 Rectángulo redondeado"/>
          <p:cNvSpPr/>
          <p:nvPr/>
        </p:nvSpPr>
        <p:spPr>
          <a:xfrm>
            <a:off x="3095675" y="5404197"/>
            <a:ext cx="5148733" cy="473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charset="0"/>
              <a:buNone/>
              <a:defRPr/>
            </a:pPr>
            <a:r>
              <a:rPr lang="es-ES_tradnl" b="1" dirty="0" smtClean="0">
                <a:solidFill>
                  <a:srgbClr val="FFFFFF"/>
                </a:solidFill>
              </a:rPr>
              <a:t>UNIT LINKED PRIMA UNICA</a:t>
            </a:r>
            <a:endParaRPr lang="es-ES" b="1" dirty="0">
              <a:solidFill>
                <a:srgbClr val="FFFFFF"/>
              </a:solidFill>
            </a:endParaRPr>
          </a:p>
        </p:txBody>
      </p:sp>
      <p:pic>
        <p:nvPicPr>
          <p:cNvPr id="4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259" y="702593"/>
            <a:ext cx="5429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107" y="764704"/>
            <a:ext cx="6191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712118"/>
            <a:ext cx="56197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87" y="731168"/>
            <a:ext cx="5905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37654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206422" y="188640"/>
            <a:ext cx="8659148" cy="46166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15544"/>
            <a:ext cx="8470034"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548910"/>
            <a:ext cx="8470034" cy="1904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206422" y="188640"/>
            <a:ext cx="8686058" cy="461665"/>
          </a:xfrm>
          <a:prstGeom prst="rect">
            <a:avLst/>
          </a:prstGeom>
          <a:noFill/>
        </p:spPr>
        <p:txBody>
          <a:bodyPr wrap="square" rtlCol="0">
            <a:spAutoFit/>
          </a:bodyPr>
          <a:lstStyle/>
          <a:p>
            <a:pPr fontAlgn="auto">
              <a:spcBef>
                <a:spcPts val="0"/>
              </a:spcBef>
              <a:spcAft>
                <a:spcPts val="0"/>
              </a:spcAft>
            </a:pPr>
            <a:r>
              <a:rPr lang="es-ES_tradnl" sz="2400" b="1" dirty="0" smtClean="0">
                <a:solidFill>
                  <a:srgbClr val="1F497D"/>
                </a:solidFill>
                <a:latin typeface="Calibri"/>
                <a:ea typeface="+mn-ea"/>
                <a:cs typeface="+mn-cs"/>
              </a:rPr>
              <a:t>EVOLUCION DE LA APORTACION EN EL CICLO DE VIDA DEL CLIENTE</a:t>
            </a:r>
            <a:endParaRPr lang="es-ES_tradnl" sz="2400" b="1" dirty="0">
              <a:solidFill>
                <a:srgbClr val="1F497D"/>
              </a:solidFill>
              <a:latin typeface="Calibri"/>
              <a:ea typeface="+mn-ea"/>
              <a:cs typeface="+mn-cs"/>
            </a:endParaRPr>
          </a:p>
        </p:txBody>
      </p:sp>
    </p:spTree>
    <p:extLst>
      <p:ext uri="{BB962C8B-B14F-4D97-AF65-F5344CB8AC3E}">
        <p14:creationId xmlns:p14="http://schemas.microsoft.com/office/powerpoint/2010/main" val="1460338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30" y="2060848"/>
            <a:ext cx="8482542"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redondeado"/>
          <p:cNvSpPr/>
          <p:nvPr/>
        </p:nvSpPr>
        <p:spPr>
          <a:xfrm>
            <a:off x="422446" y="188640"/>
            <a:ext cx="8182002" cy="46166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a:solidFill>
                <a:prstClr val="white"/>
              </a:solidFill>
            </a:endParaRPr>
          </a:p>
        </p:txBody>
      </p:sp>
      <p:sp>
        <p:nvSpPr>
          <p:cNvPr id="4" name="3 CuadroTexto"/>
          <p:cNvSpPr txBox="1"/>
          <p:nvPr/>
        </p:nvSpPr>
        <p:spPr>
          <a:xfrm>
            <a:off x="422446" y="188640"/>
            <a:ext cx="8182002" cy="461665"/>
          </a:xfrm>
          <a:prstGeom prst="rect">
            <a:avLst/>
          </a:prstGeom>
          <a:noFill/>
        </p:spPr>
        <p:txBody>
          <a:bodyPr wrap="square" rtlCol="0">
            <a:spAutoFit/>
          </a:bodyPr>
          <a:lstStyle/>
          <a:p>
            <a:pPr algn="ctr" fontAlgn="auto">
              <a:spcBef>
                <a:spcPts val="0"/>
              </a:spcBef>
              <a:spcAft>
                <a:spcPts val="0"/>
              </a:spcAft>
            </a:pPr>
            <a:r>
              <a:rPr lang="es-ES_tradnl" sz="2400" b="1" dirty="0" smtClean="0">
                <a:solidFill>
                  <a:srgbClr val="1F497D"/>
                </a:solidFill>
                <a:latin typeface="Calibri"/>
                <a:ea typeface="+mn-ea"/>
                <a:cs typeface="+mn-cs"/>
              </a:rPr>
              <a:t>LA IMPORTACIA DE LA REINVERSION DE LA DESGRAVACION</a:t>
            </a:r>
            <a:endParaRPr lang="es-ES_tradnl" sz="2400" b="1" dirty="0">
              <a:solidFill>
                <a:srgbClr val="1F497D"/>
              </a:solidFill>
              <a:latin typeface="Calibri"/>
              <a:ea typeface="+mn-ea"/>
              <a:cs typeface="+mn-cs"/>
            </a:endParaRPr>
          </a:p>
        </p:txBody>
      </p:sp>
    </p:spTree>
    <p:extLst>
      <p:ext uri="{BB962C8B-B14F-4D97-AF65-F5344CB8AC3E}">
        <p14:creationId xmlns:p14="http://schemas.microsoft.com/office/powerpoint/2010/main" val="2764964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206422" y="188640"/>
            <a:ext cx="8182002" cy="46166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a:solidFill>
                <a:prstClr val="white"/>
              </a:solidFill>
            </a:endParaRPr>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37" y="1740970"/>
            <a:ext cx="9001043" cy="449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206422" y="188640"/>
            <a:ext cx="8686058" cy="461665"/>
          </a:xfrm>
          <a:prstGeom prst="rect">
            <a:avLst/>
          </a:prstGeom>
          <a:noFill/>
        </p:spPr>
        <p:txBody>
          <a:bodyPr wrap="square" rtlCol="0">
            <a:spAutoFit/>
          </a:bodyPr>
          <a:lstStyle/>
          <a:p>
            <a:pPr fontAlgn="auto">
              <a:spcBef>
                <a:spcPts val="0"/>
              </a:spcBef>
              <a:spcAft>
                <a:spcPts val="0"/>
              </a:spcAft>
            </a:pPr>
            <a:r>
              <a:rPr lang="es-ES_tradnl" sz="2400" b="1" dirty="0" smtClean="0">
                <a:solidFill>
                  <a:srgbClr val="1F497D"/>
                </a:solidFill>
                <a:latin typeface="Calibri"/>
                <a:ea typeface="+mn-ea"/>
                <a:cs typeface="+mn-cs"/>
              </a:rPr>
              <a:t>EVOLUCION CAPITAL RIESGO EN EL CICLO DE VIDA DEL CLIENTE</a:t>
            </a:r>
            <a:endParaRPr lang="es-ES_tradnl" sz="2400" b="1" dirty="0">
              <a:solidFill>
                <a:srgbClr val="1F497D"/>
              </a:solidFill>
              <a:latin typeface="Calibri"/>
              <a:ea typeface="+mn-ea"/>
              <a:cs typeface="+mn-cs"/>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042" y="1472183"/>
            <a:ext cx="33242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0896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323526" y="116632"/>
            <a:ext cx="8204441" cy="4479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a:solidFill>
                <a:prstClr val="white"/>
              </a:solidFill>
            </a:endParaRPr>
          </a:p>
        </p:txBody>
      </p:sp>
      <p:pic>
        <p:nvPicPr>
          <p:cNvPr id="2"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36" y="564564"/>
            <a:ext cx="8132431" cy="4160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35496" y="116632"/>
            <a:ext cx="8686058" cy="461665"/>
          </a:xfrm>
          <a:prstGeom prst="rect">
            <a:avLst/>
          </a:prstGeom>
          <a:noFill/>
        </p:spPr>
        <p:txBody>
          <a:bodyPr wrap="square" rtlCol="0">
            <a:spAutoFit/>
          </a:bodyPr>
          <a:lstStyle/>
          <a:p>
            <a:pPr algn="ctr" fontAlgn="auto">
              <a:spcBef>
                <a:spcPts val="0"/>
              </a:spcBef>
              <a:spcAft>
                <a:spcPts val="0"/>
              </a:spcAft>
            </a:pPr>
            <a:r>
              <a:rPr lang="es-ES_tradnl" sz="2400" b="1" dirty="0" smtClean="0">
                <a:solidFill>
                  <a:srgbClr val="1F497D"/>
                </a:solidFill>
                <a:latin typeface="Calibri"/>
                <a:ea typeface="+mn-ea"/>
                <a:cs typeface="+mn-cs"/>
              </a:rPr>
              <a:t>EVOLUCION FONDO AHORRO EN EL CICLO DE VIDA DEL CLIENTE</a:t>
            </a:r>
            <a:endParaRPr lang="es-ES_tradnl" sz="2400" b="1" dirty="0">
              <a:solidFill>
                <a:srgbClr val="1F497D"/>
              </a:solidFill>
              <a:latin typeface="Calibri"/>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6" y="4806259"/>
            <a:ext cx="8352929" cy="1810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634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06422" y="116632"/>
            <a:ext cx="6525818" cy="46166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12844"/>
            <a:ext cx="8676456" cy="5408444"/>
          </a:xfrm>
          <a:prstGeom prst="rect">
            <a:avLst/>
          </a:prstGeom>
          <a:noFill/>
          <a:ln>
            <a:noFill/>
          </a:ln>
          <a:scene3d>
            <a:camera prst="orthographicFront"/>
            <a:lightRig rig="threePt" dir="t"/>
          </a:scene3d>
          <a:sp3d>
            <a:bevelT w="12700"/>
            <a:bevelB w="127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20869"/>
            <a:ext cx="5256584" cy="2020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206422" y="116632"/>
            <a:ext cx="8686058" cy="461665"/>
          </a:xfrm>
          <a:prstGeom prst="rect">
            <a:avLst/>
          </a:prstGeom>
          <a:noFill/>
        </p:spPr>
        <p:txBody>
          <a:bodyPr wrap="square" rtlCol="0">
            <a:spAutoFit/>
          </a:bodyPr>
          <a:lstStyle/>
          <a:p>
            <a:pPr fontAlgn="auto">
              <a:spcBef>
                <a:spcPts val="0"/>
              </a:spcBef>
              <a:spcAft>
                <a:spcPts val="0"/>
              </a:spcAft>
            </a:pPr>
            <a:r>
              <a:rPr lang="es-ES_tradnl" sz="2400" b="1" dirty="0" smtClean="0">
                <a:solidFill>
                  <a:srgbClr val="1F497D"/>
                </a:solidFill>
                <a:latin typeface="Calibri"/>
                <a:ea typeface="+mn-ea"/>
                <a:cs typeface="+mn-cs"/>
              </a:rPr>
              <a:t>EVOLUCION FONDO AHORRO vs CAPITAL RIESGO</a:t>
            </a:r>
            <a:endParaRPr lang="es-ES_tradnl" sz="2400" b="1" dirty="0">
              <a:solidFill>
                <a:srgbClr val="1F497D"/>
              </a:solidFill>
              <a:latin typeface="Calibri"/>
              <a:ea typeface="+mn-ea"/>
              <a:cs typeface="+mn-cs"/>
            </a:endParaRPr>
          </a:p>
        </p:txBody>
      </p:sp>
    </p:spTree>
    <p:extLst>
      <p:ext uri="{BB962C8B-B14F-4D97-AF65-F5344CB8AC3E}">
        <p14:creationId xmlns:p14="http://schemas.microsoft.com/office/powerpoint/2010/main" val="3612004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4"/>
          </p:nvPr>
        </p:nvSpPr>
        <p:spPr/>
        <p:txBody>
          <a:bodyPr/>
          <a:lstStyle/>
          <a:p>
            <a:r>
              <a:rPr lang="en-US" smtClean="0"/>
              <a:t>Enero 2016</a:t>
            </a:r>
            <a:endParaRPr lang="en-US"/>
          </a:p>
        </p:txBody>
      </p:sp>
      <p:sp>
        <p:nvSpPr>
          <p:cNvPr id="4" name="3 Marcador de pie de página"/>
          <p:cNvSpPr>
            <a:spLocks noGrp="1"/>
          </p:cNvSpPr>
          <p:nvPr>
            <p:ph type="ftr" sz="quarter" idx="15"/>
          </p:nvPr>
        </p:nvSpPr>
        <p:spPr/>
        <p:txBody>
          <a:bodyPr/>
          <a:lstStyle/>
          <a:p>
            <a:r>
              <a:rPr lang="en-US" smtClean="0"/>
              <a:t>Formación Comercial AVP</a:t>
            </a:r>
            <a:endParaRPr lang="en-US" dirty="0"/>
          </a:p>
        </p:txBody>
      </p:sp>
      <p:sp>
        <p:nvSpPr>
          <p:cNvPr id="5" name="4 Marcador de número de diapositiva"/>
          <p:cNvSpPr>
            <a:spLocks noGrp="1"/>
          </p:cNvSpPr>
          <p:nvPr>
            <p:ph type="sldNum" sz="quarter" idx="16"/>
          </p:nvPr>
        </p:nvSpPr>
        <p:spPr/>
        <p:txBody>
          <a:bodyPr/>
          <a:lstStyle/>
          <a:p>
            <a:fld id="{ABA39014-4401-4F4C-93CD-EAC55C998E45}" type="slidenum">
              <a:rPr lang="en-US" smtClean="0"/>
              <a:pPr/>
              <a:t>3</a:t>
            </a:fld>
            <a:endParaRPr lang="en-US"/>
          </a:p>
        </p:txBody>
      </p:sp>
      <p:sp>
        <p:nvSpPr>
          <p:cNvPr id="8" name="7 Marcador de texto"/>
          <p:cNvSpPr txBox="1">
            <a:spLocks noGrp="1"/>
          </p:cNvSpPr>
          <p:nvPr>
            <p:ph type="body" sz="quarter" idx="13"/>
          </p:nvPr>
        </p:nvSpPr>
        <p:spPr>
          <a:xfrm>
            <a:off x="683568" y="116632"/>
            <a:ext cx="7788992" cy="1261884"/>
          </a:xfrm>
          <a:prstGeom prst="rect">
            <a:avLst/>
          </a:prstGeom>
          <a:noFill/>
        </p:spPr>
        <p:txBody>
          <a:bodyPr wrap="none" rtlCol="0">
            <a:spAutoFit/>
          </a:bodyPr>
          <a:lstStyle/>
          <a:p>
            <a:r>
              <a:rPr lang="es-ES_tradnl" sz="2400" b="1" dirty="0" smtClean="0">
                <a:solidFill>
                  <a:schemeClr val="accent5"/>
                </a:solidFill>
              </a:rPr>
              <a:t>¿Por qué y para qué una planificación financiera?</a:t>
            </a:r>
          </a:p>
          <a:p>
            <a:r>
              <a:rPr lang="es-ES_tradnl" sz="2400" b="1" dirty="0" smtClean="0">
                <a:solidFill>
                  <a:schemeClr val="accent5"/>
                </a:solidFill>
              </a:rPr>
              <a:t>¿Por qué y para qué un ciclo vital del cliente?</a:t>
            </a:r>
          </a:p>
          <a:p>
            <a:r>
              <a:rPr lang="es-ES_tradnl" sz="2400" b="1" dirty="0" smtClean="0">
                <a:solidFill>
                  <a:schemeClr val="accent5"/>
                </a:solidFill>
              </a:rPr>
              <a:t>¿Por qué y para qué una combinación de productos?</a:t>
            </a:r>
            <a:endParaRPr lang="es-ES" sz="2400" b="1" dirty="0">
              <a:solidFill>
                <a:schemeClr val="accent5"/>
              </a:solidFill>
            </a:endParaRPr>
          </a:p>
        </p:txBody>
      </p:sp>
      <p:sp>
        <p:nvSpPr>
          <p:cNvPr id="9" name="8 CuadroTexto"/>
          <p:cNvSpPr txBox="1"/>
          <p:nvPr/>
        </p:nvSpPr>
        <p:spPr>
          <a:xfrm>
            <a:off x="323528" y="1556792"/>
            <a:ext cx="4248472" cy="2246769"/>
          </a:xfrm>
          <a:prstGeom prst="rect">
            <a:avLst/>
          </a:prstGeom>
          <a:noFill/>
        </p:spPr>
        <p:txBody>
          <a:bodyPr wrap="square" rtlCol="0">
            <a:spAutoFit/>
          </a:bodyPr>
          <a:lstStyle/>
          <a:p>
            <a:r>
              <a:rPr lang="es-ES_tradnl" sz="2000" dirty="0" smtClean="0">
                <a:solidFill>
                  <a:schemeClr val="tx2">
                    <a:lumMod val="75000"/>
                  </a:schemeClr>
                </a:solidFill>
              </a:rPr>
              <a:t>Reduce el riesgo de abandono</a:t>
            </a:r>
          </a:p>
          <a:p>
            <a:r>
              <a:rPr lang="es-ES_tradnl" sz="2000" dirty="0" smtClean="0">
                <a:solidFill>
                  <a:schemeClr val="tx2">
                    <a:lumMod val="75000"/>
                  </a:schemeClr>
                </a:solidFill>
              </a:rPr>
              <a:t>Prolonga la relación en el tiempo</a:t>
            </a:r>
          </a:p>
          <a:p>
            <a:r>
              <a:rPr lang="es-ES_tradnl" sz="2000" dirty="0" smtClean="0">
                <a:solidFill>
                  <a:schemeClr val="tx2">
                    <a:lumMod val="75000"/>
                  </a:schemeClr>
                </a:solidFill>
              </a:rPr>
              <a:t>Intensifica la relación con el cliente</a:t>
            </a:r>
          </a:p>
          <a:p>
            <a:r>
              <a:rPr lang="es-ES_tradnl" sz="2000" dirty="0" smtClean="0">
                <a:solidFill>
                  <a:schemeClr val="tx2">
                    <a:lumMod val="75000"/>
                  </a:schemeClr>
                </a:solidFill>
              </a:rPr>
              <a:t>Diferencia frente a competidores</a:t>
            </a:r>
          </a:p>
          <a:p>
            <a:r>
              <a:rPr lang="es-ES_tradnl" sz="2000" dirty="0" smtClean="0">
                <a:solidFill>
                  <a:schemeClr val="tx2">
                    <a:lumMod val="75000"/>
                  </a:schemeClr>
                </a:solidFill>
              </a:rPr>
              <a:t>Atrae a nuevos clientes</a:t>
            </a:r>
          </a:p>
          <a:p>
            <a:endParaRPr lang="es-ES_tradnl" sz="2000" dirty="0">
              <a:solidFill>
                <a:schemeClr val="tx2">
                  <a:lumMod val="75000"/>
                </a:schemeClr>
              </a:solidFill>
            </a:endParaRPr>
          </a:p>
          <a:p>
            <a:r>
              <a:rPr lang="es-ES_tradnl" sz="2000" dirty="0" smtClean="0">
                <a:solidFill>
                  <a:schemeClr val="tx2">
                    <a:lumMod val="75000"/>
                  </a:schemeClr>
                </a:solidFill>
              </a:rPr>
              <a:t>En definitiva ………</a:t>
            </a:r>
            <a:endParaRPr lang="es-ES" sz="2000" dirty="0">
              <a:solidFill>
                <a:schemeClr val="tx2">
                  <a:lumMod val="75000"/>
                </a:schemeClr>
              </a:solidFill>
            </a:endParaRPr>
          </a:p>
        </p:txBody>
      </p:sp>
      <p:sp>
        <p:nvSpPr>
          <p:cNvPr id="10" name="Rounded Rectangle 5"/>
          <p:cNvSpPr/>
          <p:nvPr/>
        </p:nvSpPr>
        <p:spPr>
          <a:xfrm>
            <a:off x="2915816" y="3555601"/>
            <a:ext cx="2237890" cy="1996769"/>
          </a:xfrm>
          <a:prstGeom prst="roundRect">
            <a:avLst>
              <a:gd name="adj" fmla="val 6426"/>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a:lstStyle/>
          <a:p>
            <a:pPr fontAlgn="auto">
              <a:spcBef>
                <a:spcPts val="0"/>
              </a:spcBef>
              <a:spcAft>
                <a:spcPts val="0"/>
              </a:spcAft>
              <a:defRPr/>
            </a:pPr>
            <a:r>
              <a:rPr lang="en-GB" sz="2400" dirty="0" err="1" smtClean="0"/>
              <a:t>Satisfacemos</a:t>
            </a:r>
            <a:r>
              <a:rPr lang="en-GB" sz="2400" dirty="0" smtClean="0"/>
              <a:t> las </a:t>
            </a:r>
            <a:r>
              <a:rPr lang="en-GB" sz="2400" dirty="0" err="1" smtClean="0"/>
              <a:t>necesidades</a:t>
            </a:r>
            <a:r>
              <a:rPr lang="en-GB" sz="2400" dirty="0" smtClean="0"/>
              <a:t> del </a:t>
            </a:r>
            <a:r>
              <a:rPr lang="en-GB" sz="2400" dirty="0" err="1" smtClean="0"/>
              <a:t>cliente</a:t>
            </a:r>
            <a:r>
              <a:rPr lang="en-GB" sz="2400" dirty="0" smtClean="0"/>
              <a:t> actual</a:t>
            </a:r>
            <a:endParaRPr lang="en-GB" sz="2400" dirty="0"/>
          </a:p>
        </p:txBody>
      </p:sp>
      <p:sp>
        <p:nvSpPr>
          <p:cNvPr id="11" name="Rounded Rectangle 5"/>
          <p:cNvSpPr/>
          <p:nvPr/>
        </p:nvSpPr>
        <p:spPr>
          <a:xfrm>
            <a:off x="5940152" y="4456567"/>
            <a:ext cx="2237890" cy="1996769"/>
          </a:xfrm>
          <a:prstGeom prst="roundRect">
            <a:avLst>
              <a:gd name="adj" fmla="val 6426"/>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a:lstStyle/>
          <a:p>
            <a:pPr fontAlgn="auto">
              <a:spcBef>
                <a:spcPts val="0"/>
              </a:spcBef>
              <a:spcAft>
                <a:spcPts val="0"/>
              </a:spcAft>
              <a:defRPr/>
            </a:pPr>
            <a:r>
              <a:rPr lang="en-GB" sz="2400" dirty="0" err="1" smtClean="0"/>
              <a:t>Conseguimos</a:t>
            </a:r>
            <a:r>
              <a:rPr lang="en-GB" sz="2400" dirty="0" smtClean="0"/>
              <a:t> un </a:t>
            </a:r>
            <a:r>
              <a:rPr lang="en-GB" sz="2400" dirty="0" err="1" smtClean="0"/>
              <a:t>negocio</a:t>
            </a:r>
            <a:r>
              <a:rPr lang="en-GB" sz="2400" dirty="0" smtClean="0"/>
              <a:t> </a:t>
            </a:r>
            <a:r>
              <a:rPr lang="en-GB" sz="2400" dirty="0" err="1" smtClean="0"/>
              <a:t>equilbrado</a:t>
            </a:r>
            <a:r>
              <a:rPr lang="en-GB" sz="2400" dirty="0" smtClean="0"/>
              <a:t> y </a:t>
            </a:r>
            <a:r>
              <a:rPr lang="en-GB" sz="2400" dirty="0" err="1" smtClean="0"/>
              <a:t>estable</a:t>
            </a:r>
            <a:endParaRPr lang="en-GB" sz="2400" dirty="0"/>
          </a:p>
        </p:txBody>
      </p:sp>
    </p:spTree>
    <p:extLst>
      <p:ext uri="{BB962C8B-B14F-4D97-AF65-F5344CB8AC3E}">
        <p14:creationId xmlns:p14="http://schemas.microsoft.com/office/powerpoint/2010/main" val="368041146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Elipse"/>
          <p:cNvSpPr/>
          <p:nvPr/>
        </p:nvSpPr>
        <p:spPr>
          <a:xfrm>
            <a:off x="5796136" y="4869160"/>
            <a:ext cx="2664296" cy="1160512"/>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a:solidFill>
                <a:srgbClr val="FFC000"/>
              </a:solidFill>
            </a:endParaRPr>
          </a:p>
        </p:txBody>
      </p:sp>
      <p:sp>
        <p:nvSpPr>
          <p:cNvPr id="6" name="5 Elipse"/>
          <p:cNvSpPr/>
          <p:nvPr/>
        </p:nvSpPr>
        <p:spPr>
          <a:xfrm>
            <a:off x="683568" y="4869160"/>
            <a:ext cx="2664296" cy="1160512"/>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a:solidFill>
                <a:srgbClr val="FFC000"/>
              </a:solidFill>
            </a:endParaRPr>
          </a:p>
        </p:txBody>
      </p:sp>
      <p:sp>
        <p:nvSpPr>
          <p:cNvPr id="2" name="1 Título"/>
          <p:cNvSpPr txBox="1">
            <a:spLocks/>
          </p:cNvSpPr>
          <p:nvPr/>
        </p:nvSpPr>
        <p:spPr>
          <a:xfrm>
            <a:off x="107504" y="44624"/>
            <a:ext cx="8686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ES_tradnl" dirty="0" smtClean="0">
                <a:solidFill>
                  <a:srgbClr val="4F81BD"/>
                </a:solidFill>
                <a:latin typeface="Arial" panose="020B0604020202020204" pitchFamily="34" charset="0"/>
                <a:cs typeface="Arial" panose="020B0604020202020204" pitchFamily="34" charset="0"/>
              </a:rPr>
              <a:t>Equilibrar al cliente</a:t>
            </a:r>
            <a:endParaRPr lang="es-ES_tradnl" dirty="0">
              <a:solidFill>
                <a:srgbClr val="4F81BD"/>
              </a:solidFill>
              <a:latin typeface="Arial" panose="020B0604020202020204" pitchFamily="34" charset="0"/>
              <a:cs typeface="Arial" panose="020B0604020202020204" pitchFamily="34" charset="0"/>
            </a:endParaRPr>
          </a:p>
        </p:txBody>
      </p:sp>
      <p:sp>
        <p:nvSpPr>
          <p:cNvPr id="3" name="2 Marcador de contenido"/>
          <p:cNvSpPr txBox="1">
            <a:spLocks/>
          </p:cNvSpPr>
          <p:nvPr/>
        </p:nvSpPr>
        <p:spPr>
          <a:xfrm>
            <a:off x="251520" y="1484784"/>
            <a:ext cx="8568952" cy="396044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s-ES_tradnl" dirty="0" smtClean="0">
              <a:solidFill>
                <a:srgbClr val="4F81BD"/>
              </a:solidFill>
              <a:latin typeface="Arial" panose="020B0604020202020204" pitchFamily="34" charset="0"/>
              <a:cs typeface="Arial" panose="020B0604020202020204" pitchFamily="34" charset="0"/>
            </a:endParaRPr>
          </a:p>
          <a:p>
            <a:pPr lvl="1" fontAlgn="auto">
              <a:spcAft>
                <a:spcPts val="0"/>
              </a:spcAft>
            </a:pPr>
            <a:endParaRPr lang="es-ES_tradnl" dirty="0">
              <a:solidFill>
                <a:srgbClr val="4F81BD"/>
              </a:solidFill>
              <a:latin typeface="Arial" panose="020B0604020202020204" pitchFamily="34" charset="0"/>
              <a:cs typeface="Arial" panose="020B0604020202020204" pitchFamily="34" charset="0"/>
            </a:endParaRPr>
          </a:p>
        </p:txBody>
      </p:sp>
      <p:sp>
        <p:nvSpPr>
          <p:cNvPr id="4" name="2 Marcador de contenido"/>
          <p:cNvSpPr txBox="1">
            <a:spLocks/>
          </p:cNvSpPr>
          <p:nvPr/>
        </p:nvSpPr>
        <p:spPr>
          <a:xfrm>
            <a:off x="107504" y="1412776"/>
            <a:ext cx="8820472" cy="3664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s-ES_tradnl" sz="2800" dirty="0" smtClean="0">
                <a:solidFill>
                  <a:srgbClr val="4F81BD"/>
                </a:solidFill>
                <a:latin typeface="Arial" panose="020B0604020202020204" pitchFamily="34" charset="0"/>
                <a:cs typeface="Arial" panose="020B0604020202020204" pitchFamily="34" charset="0"/>
              </a:rPr>
              <a:t>Me interesa que mi cliente…</a:t>
            </a:r>
          </a:p>
          <a:p>
            <a:pPr lvl="1" fontAlgn="auto">
              <a:spcAft>
                <a:spcPts val="0"/>
              </a:spcAft>
            </a:pPr>
            <a:r>
              <a:rPr lang="es-ES_tradnl" dirty="0" smtClean="0">
                <a:solidFill>
                  <a:srgbClr val="4F81BD"/>
                </a:solidFill>
                <a:latin typeface="Arial" panose="020B0604020202020204" pitchFamily="34" charset="0"/>
                <a:cs typeface="Arial" panose="020B0604020202020204" pitchFamily="34" charset="0"/>
              </a:rPr>
              <a:t>Consiga un equilibrio fiscal en sus aportaciones actuales y sus prestaciones futuras</a:t>
            </a:r>
          </a:p>
          <a:p>
            <a:pPr lvl="1" fontAlgn="auto">
              <a:spcAft>
                <a:spcPts val="0"/>
              </a:spcAft>
            </a:pPr>
            <a:r>
              <a:rPr lang="es-ES_tradnl" dirty="0" smtClean="0">
                <a:solidFill>
                  <a:srgbClr val="4F81BD"/>
                </a:solidFill>
                <a:latin typeface="Arial" panose="020B0604020202020204" pitchFamily="34" charset="0"/>
                <a:cs typeface="Arial" panose="020B0604020202020204" pitchFamily="34" charset="0"/>
              </a:rPr>
              <a:t>Tenga un equilibrio entre sus garantías presentes de protección y futuras de ahorro</a:t>
            </a:r>
          </a:p>
          <a:p>
            <a:pPr lvl="1" fontAlgn="auto">
              <a:spcAft>
                <a:spcPts val="0"/>
              </a:spcAft>
            </a:pPr>
            <a:r>
              <a:rPr lang="es-ES_tradnl" dirty="0" smtClean="0">
                <a:solidFill>
                  <a:srgbClr val="4F81BD"/>
                </a:solidFill>
                <a:latin typeface="Arial" panose="020B0604020202020204" pitchFamily="34" charset="0"/>
                <a:cs typeface="Arial" panose="020B0604020202020204" pitchFamily="34" charset="0"/>
              </a:rPr>
              <a:t>Le proteja un equilibrio por la diversidad de activos en los que invierta.</a:t>
            </a:r>
          </a:p>
          <a:p>
            <a:pPr lvl="1" fontAlgn="auto">
              <a:spcAft>
                <a:spcPts val="0"/>
              </a:spcAft>
            </a:pPr>
            <a:endParaRPr lang="es-ES_tradnl" dirty="0" smtClean="0">
              <a:solidFill>
                <a:srgbClr val="4F81BD"/>
              </a:solidFill>
              <a:latin typeface="Arial" panose="020B0604020202020204" pitchFamily="34" charset="0"/>
              <a:cs typeface="Arial" panose="020B0604020202020204" pitchFamily="34" charset="0"/>
            </a:endParaRPr>
          </a:p>
          <a:p>
            <a:pPr lvl="1" fontAlgn="auto">
              <a:spcAft>
                <a:spcPts val="0"/>
              </a:spcAft>
            </a:pPr>
            <a:endParaRPr lang="es-ES_tradnl" dirty="0">
              <a:solidFill>
                <a:srgbClr val="4F81BD"/>
              </a:solidFill>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967833"/>
            <a:ext cx="1440160" cy="152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55576" y="5013176"/>
            <a:ext cx="2520280" cy="954107"/>
          </a:xfrm>
          <a:prstGeom prst="rect">
            <a:avLst/>
          </a:prstGeom>
          <a:noFill/>
        </p:spPr>
        <p:txBody>
          <a:bodyPr wrap="square" rtlCol="0">
            <a:spAutoFit/>
          </a:bodyPr>
          <a:lstStyle/>
          <a:p>
            <a:pPr algn="ctr" fontAlgn="auto">
              <a:spcBef>
                <a:spcPts val="0"/>
              </a:spcBef>
              <a:spcAft>
                <a:spcPts val="0"/>
              </a:spcAft>
            </a:pPr>
            <a:r>
              <a:rPr lang="es-ES_tradnl" sz="2800" b="1" dirty="0" smtClean="0">
                <a:solidFill>
                  <a:srgbClr val="FFC000"/>
                </a:solidFill>
                <a:latin typeface="Calibri"/>
                <a:ea typeface="+mn-ea"/>
                <a:cs typeface="+mn-cs"/>
              </a:rPr>
              <a:t>NECESIDADES</a:t>
            </a:r>
          </a:p>
          <a:p>
            <a:pPr algn="ctr" fontAlgn="auto">
              <a:spcBef>
                <a:spcPts val="0"/>
              </a:spcBef>
              <a:spcAft>
                <a:spcPts val="0"/>
              </a:spcAft>
            </a:pPr>
            <a:r>
              <a:rPr lang="es-ES_tradnl" sz="2800" b="1" dirty="0" smtClean="0">
                <a:solidFill>
                  <a:srgbClr val="FFC000"/>
                </a:solidFill>
                <a:latin typeface="Calibri"/>
                <a:ea typeface="+mn-ea"/>
                <a:cs typeface="+mn-cs"/>
              </a:rPr>
              <a:t>HOY</a:t>
            </a:r>
            <a:endParaRPr lang="es-ES_tradnl" sz="2800" b="1" dirty="0">
              <a:solidFill>
                <a:srgbClr val="FFC000"/>
              </a:solidFill>
              <a:latin typeface="Calibri"/>
              <a:ea typeface="+mn-ea"/>
              <a:cs typeface="+mn-cs"/>
            </a:endParaRPr>
          </a:p>
        </p:txBody>
      </p:sp>
      <p:sp>
        <p:nvSpPr>
          <p:cNvPr id="7" name="6 CuadroTexto"/>
          <p:cNvSpPr txBox="1"/>
          <p:nvPr/>
        </p:nvSpPr>
        <p:spPr>
          <a:xfrm>
            <a:off x="5940152" y="5013176"/>
            <a:ext cx="2520280" cy="954107"/>
          </a:xfrm>
          <a:prstGeom prst="rect">
            <a:avLst/>
          </a:prstGeom>
          <a:noFill/>
        </p:spPr>
        <p:txBody>
          <a:bodyPr wrap="square" rtlCol="0">
            <a:spAutoFit/>
          </a:bodyPr>
          <a:lstStyle/>
          <a:p>
            <a:pPr algn="ctr" fontAlgn="auto">
              <a:spcBef>
                <a:spcPts val="0"/>
              </a:spcBef>
              <a:spcAft>
                <a:spcPts val="0"/>
              </a:spcAft>
            </a:pPr>
            <a:r>
              <a:rPr lang="es-ES_tradnl" sz="2800" b="1" dirty="0" smtClean="0">
                <a:solidFill>
                  <a:srgbClr val="FFC000"/>
                </a:solidFill>
                <a:latin typeface="Calibri"/>
                <a:ea typeface="+mn-ea"/>
                <a:cs typeface="+mn-cs"/>
              </a:rPr>
              <a:t>NECESIDADES</a:t>
            </a:r>
          </a:p>
          <a:p>
            <a:pPr algn="ctr" fontAlgn="auto">
              <a:spcBef>
                <a:spcPts val="0"/>
              </a:spcBef>
              <a:spcAft>
                <a:spcPts val="0"/>
              </a:spcAft>
            </a:pPr>
            <a:r>
              <a:rPr lang="es-ES_tradnl" sz="2800" b="1" dirty="0" smtClean="0">
                <a:solidFill>
                  <a:srgbClr val="FFC000"/>
                </a:solidFill>
                <a:latin typeface="Calibri"/>
                <a:ea typeface="+mn-ea"/>
                <a:cs typeface="+mn-cs"/>
              </a:rPr>
              <a:t>MAÑANA</a:t>
            </a:r>
            <a:endParaRPr lang="es-ES_tradnl" sz="2800" b="1" dirty="0">
              <a:solidFill>
                <a:srgbClr val="FFC000"/>
              </a:solidFill>
              <a:latin typeface="Calibri"/>
              <a:ea typeface="+mn-ea"/>
              <a:cs typeface="+mn-cs"/>
            </a:endParaRPr>
          </a:p>
        </p:txBody>
      </p:sp>
    </p:spTree>
    <p:extLst>
      <p:ext uri="{BB962C8B-B14F-4D97-AF65-F5344CB8AC3E}">
        <p14:creationId xmlns:p14="http://schemas.microsoft.com/office/powerpoint/2010/main" val="1064870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185" y="45720"/>
            <a:ext cx="8686800" cy="1143000"/>
          </a:xfrm>
        </p:spPr>
        <p:txBody>
          <a:bodyPr>
            <a:noAutofit/>
          </a:bodyPr>
          <a:lstStyle/>
          <a:p>
            <a:r>
              <a:rPr lang="es-ES_tradnl" dirty="0">
                <a:solidFill>
                  <a:srgbClr val="4F81BD"/>
                </a:solidFill>
                <a:latin typeface="Arial" panose="020B0604020202020204" pitchFamily="34" charset="0"/>
                <a:cs typeface="Arial" panose="020B0604020202020204" pitchFamily="34" charset="0"/>
              </a:rPr>
              <a:t>Planificación en la vida del cliente</a:t>
            </a:r>
            <a:endParaRPr lang="es-ES_tradnl" dirty="0">
              <a:solidFill>
                <a:srgbClr val="4F81BD"/>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179512" y="1628800"/>
            <a:ext cx="7671109" cy="3600400"/>
          </a:xfrm>
        </p:spPr>
        <p:txBody>
          <a:bodyPr>
            <a:noAutofit/>
          </a:bodyPr>
          <a:lstStyle/>
          <a:p>
            <a:pPr marL="0" indent="0">
              <a:buNone/>
            </a:pPr>
            <a:r>
              <a:rPr lang="es-ES_tradnl" sz="2400" dirty="0" smtClean="0">
                <a:solidFill>
                  <a:schemeClr val="tx2"/>
                </a:solidFill>
                <a:latin typeface="Arial" panose="020B0604020202020204" pitchFamily="34" charset="0"/>
                <a:cs typeface="Arial" panose="020B0604020202020204" pitchFamily="34" charset="0"/>
              </a:rPr>
              <a:t>En la planificación financiera distinguimos dos fases muy definidas</a:t>
            </a:r>
            <a:r>
              <a:rPr lang="es-ES_tradnl" sz="2400" dirty="0" smtClean="0">
                <a:solidFill>
                  <a:schemeClr val="tx2"/>
                </a:solidFill>
                <a:latin typeface="Arial" panose="020B0604020202020204" pitchFamily="34" charset="0"/>
                <a:cs typeface="Arial" panose="020B0604020202020204" pitchFamily="34" charset="0"/>
              </a:rPr>
              <a:t>:</a:t>
            </a:r>
          </a:p>
          <a:p>
            <a:pPr marL="0" indent="0">
              <a:buNone/>
            </a:pPr>
            <a:endParaRPr lang="es-ES_tradnl" sz="2400" dirty="0" smtClean="0">
              <a:solidFill>
                <a:schemeClr val="tx2"/>
              </a:solidFill>
              <a:latin typeface="Arial" panose="020B0604020202020204" pitchFamily="34" charset="0"/>
              <a:cs typeface="Arial" panose="020B0604020202020204" pitchFamily="34" charset="0"/>
            </a:endParaRPr>
          </a:p>
          <a:p>
            <a:pPr lvl="1"/>
            <a:r>
              <a:rPr lang="es-ES_tradnl" sz="2400" dirty="0" smtClean="0">
                <a:solidFill>
                  <a:schemeClr val="tx2"/>
                </a:solidFill>
                <a:latin typeface="Arial" panose="020B0604020202020204" pitchFamily="34" charset="0"/>
                <a:cs typeface="Arial" panose="020B0604020202020204" pitchFamily="34" charset="0"/>
              </a:rPr>
              <a:t>la planificación que realizamos en la Fase de </a:t>
            </a:r>
            <a:r>
              <a:rPr lang="es-ES_tradnl" sz="2400" dirty="0" smtClean="0">
                <a:solidFill>
                  <a:schemeClr val="tx2"/>
                </a:solidFill>
                <a:latin typeface="Arial" panose="020B0604020202020204" pitchFamily="34" charset="0"/>
                <a:cs typeface="Arial" panose="020B0604020202020204" pitchFamily="34" charset="0"/>
              </a:rPr>
              <a:t>Aportación</a:t>
            </a:r>
          </a:p>
          <a:p>
            <a:pPr marL="269875" lvl="1" indent="0">
              <a:buNone/>
            </a:pPr>
            <a:endParaRPr lang="es-ES_tradnl" sz="2400" dirty="0" smtClean="0">
              <a:solidFill>
                <a:schemeClr val="tx2"/>
              </a:solidFill>
              <a:latin typeface="Arial" panose="020B0604020202020204" pitchFamily="34" charset="0"/>
              <a:cs typeface="Arial" panose="020B0604020202020204" pitchFamily="34" charset="0"/>
            </a:endParaRPr>
          </a:p>
          <a:p>
            <a:pPr lvl="1"/>
            <a:endParaRPr lang="es-ES_tradnl" sz="2400" dirty="0" smtClean="0">
              <a:solidFill>
                <a:schemeClr val="tx2"/>
              </a:solidFill>
              <a:latin typeface="Arial" panose="020B0604020202020204" pitchFamily="34" charset="0"/>
              <a:cs typeface="Arial" panose="020B0604020202020204" pitchFamily="34" charset="0"/>
            </a:endParaRPr>
          </a:p>
          <a:p>
            <a:pPr lvl="1"/>
            <a:r>
              <a:rPr lang="es-ES_tradnl" sz="2400" dirty="0" smtClean="0">
                <a:solidFill>
                  <a:schemeClr val="tx2"/>
                </a:solidFill>
                <a:latin typeface="Arial" panose="020B0604020202020204" pitchFamily="34" charset="0"/>
                <a:cs typeface="Arial" panose="020B0604020202020204" pitchFamily="34" charset="0"/>
              </a:rPr>
              <a:t>La planificación necesaria cuando llegue la Fase de Recuperación</a:t>
            </a:r>
          </a:p>
          <a:p>
            <a:pPr lvl="1"/>
            <a:endParaRPr lang="es-ES_tradnl" sz="2400" dirty="0" smtClean="0">
              <a:solidFill>
                <a:schemeClr val="tx2"/>
              </a:solidFill>
              <a:latin typeface="Arial" panose="020B0604020202020204" pitchFamily="34" charset="0"/>
              <a:cs typeface="Arial" panose="020B0604020202020204" pitchFamily="34" charset="0"/>
            </a:endParaRPr>
          </a:p>
          <a:p>
            <a:pPr lvl="1"/>
            <a:endParaRPr lang="es-ES_tradnl" sz="2400" dirty="0">
              <a:solidFill>
                <a:schemeClr val="tx2"/>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621" y="3059450"/>
            <a:ext cx="864096" cy="94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7830" y="4742420"/>
            <a:ext cx="869155" cy="99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702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idx="4294967295"/>
          </p:nvPr>
        </p:nvSpPr>
        <p:spPr>
          <a:xfrm>
            <a:off x="2483768" y="1556792"/>
            <a:ext cx="4176464" cy="1470025"/>
          </a:xfrm>
        </p:spPr>
        <p:txBody>
          <a:bodyPr/>
          <a:lstStyle/>
          <a:p>
            <a:pPr algn="ctr" eaLnBrk="1" hangingPunct="1"/>
            <a:r>
              <a:rPr lang="en-GB" sz="6600" dirty="0" smtClean="0">
                <a:latin typeface="Arial"/>
                <a:cs typeface="Arial"/>
              </a:rPr>
              <a:t>GRACIAS</a:t>
            </a:r>
            <a:endParaRPr lang="en-GB" sz="6600" dirty="0">
              <a:latin typeface="Arial"/>
              <a:cs typeface="Aria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1619672" y="692696"/>
            <a:ext cx="5904656" cy="1224136"/>
          </a:xfrm>
        </p:spPr>
        <p:txBody>
          <a:bodyPr/>
          <a:lstStyle/>
          <a:p>
            <a:r>
              <a:rPr lang="es-ES_tradnl" dirty="0">
                <a:solidFill>
                  <a:schemeClr val="tx2">
                    <a:lumMod val="75000"/>
                  </a:schemeClr>
                </a:solidFill>
              </a:rPr>
              <a:t>“Hay que vivir el presente y proyectar el futuro”</a:t>
            </a:r>
            <a:endParaRPr lang="es-ES" dirty="0">
              <a:solidFill>
                <a:schemeClr val="tx2">
                  <a:lumMod val="75000"/>
                </a:schemeClr>
              </a:solidFill>
            </a:endParaRPr>
          </a:p>
          <a:p>
            <a:endParaRPr lang="es-ES" dirty="0">
              <a:solidFill>
                <a:schemeClr val="tx2">
                  <a:lumMod val="75000"/>
                </a:schemeClr>
              </a:solidFill>
            </a:endParaRPr>
          </a:p>
        </p:txBody>
      </p:sp>
      <p:sp>
        <p:nvSpPr>
          <p:cNvPr id="3" name="2 Marcador de fecha"/>
          <p:cNvSpPr>
            <a:spLocks noGrp="1"/>
          </p:cNvSpPr>
          <p:nvPr>
            <p:ph type="dt" sz="half" idx="14"/>
          </p:nvPr>
        </p:nvSpPr>
        <p:spPr/>
        <p:txBody>
          <a:bodyPr/>
          <a:lstStyle/>
          <a:p>
            <a:r>
              <a:rPr lang="en-US" smtClean="0"/>
              <a:t>Enero 2016</a:t>
            </a:r>
            <a:endParaRPr lang="en-US"/>
          </a:p>
        </p:txBody>
      </p:sp>
      <p:sp>
        <p:nvSpPr>
          <p:cNvPr id="4" name="3 Marcador de pie de página"/>
          <p:cNvSpPr>
            <a:spLocks noGrp="1"/>
          </p:cNvSpPr>
          <p:nvPr>
            <p:ph type="ftr" sz="quarter" idx="15"/>
          </p:nvPr>
        </p:nvSpPr>
        <p:spPr/>
        <p:txBody>
          <a:bodyPr/>
          <a:lstStyle/>
          <a:p>
            <a:r>
              <a:rPr lang="en-US" smtClean="0"/>
              <a:t>Formación Comercial AVP</a:t>
            </a:r>
            <a:endParaRPr lang="en-US" dirty="0"/>
          </a:p>
        </p:txBody>
      </p:sp>
      <p:sp>
        <p:nvSpPr>
          <p:cNvPr id="5" name="4 Marcador de número de diapositiva"/>
          <p:cNvSpPr>
            <a:spLocks noGrp="1"/>
          </p:cNvSpPr>
          <p:nvPr>
            <p:ph type="sldNum" sz="quarter" idx="16"/>
          </p:nvPr>
        </p:nvSpPr>
        <p:spPr/>
        <p:txBody>
          <a:bodyPr/>
          <a:lstStyle/>
          <a:p>
            <a:fld id="{ABA39014-4401-4F4C-93CD-EAC55C998E45}" type="slidenum">
              <a:rPr lang="en-US" smtClean="0"/>
              <a:pPr/>
              <a:t>4</a:t>
            </a:fld>
            <a:endParaRPr lang="en-US"/>
          </a:p>
        </p:txBody>
      </p:sp>
      <p:sp>
        <p:nvSpPr>
          <p:cNvPr id="6" name="7 Marcador de texto"/>
          <p:cNvSpPr txBox="1">
            <a:spLocks/>
          </p:cNvSpPr>
          <p:nvPr/>
        </p:nvSpPr>
        <p:spPr bwMode="auto">
          <a:xfrm>
            <a:off x="899592" y="116632"/>
            <a:ext cx="7277633"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t" anchorCtr="0" compatLnSpc="1">
            <a:prstTxWarp prst="textNoShape">
              <a:avLst/>
            </a:prstTxWarp>
            <a:spAutoFit/>
          </a:bodyPr>
          <a:lstStyle>
            <a:lvl1pPr marL="0" indent="0" algn="l" rtl="0" eaLnBrk="1" fontAlgn="base" hangingPunct="1">
              <a:spcBef>
                <a:spcPct val="0"/>
              </a:spcBef>
              <a:spcAft>
                <a:spcPts val="600"/>
              </a:spcAft>
              <a:buClr>
                <a:schemeClr val="tx2"/>
              </a:buClr>
              <a:buFontTx/>
              <a:buNone/>
              <a:defRPr sz="3600" b="0" i="0" kern="1200">
                <a:solidFill>
                  <a:schemeClr val="bg1"/>
                </a:solidFill>
                <a:latin typeface="+mn-lt"/>
                <a:ea typeface="ＭＳ Ｐゴシック" charset="0"/>
                <a:cs typeface="Frutiger LT Std 45 Light"/>
              </a:defRPr>
            </a:lvl1pPr>
            <a:lvl2pPr marL="0" indent="0" algn="l" rtl="0" eaLnBrk="1" fontAlgn="base" hangingPunct="1">
              <a:spcBef>
                <a:spcPct val="0"/>
              </a:spcBef>
              <a:spcAft>
                <a:spcPts val="600"/>
              </a:spcAft>
              <a:buFontTx/>
              <a:buNone/>
              <a:defRPr sz="1600" b="0" i="0" kern="1200">
                <a:solidFill>
                  <a:schemeClr val="bg1"/>
                </a:solidFill>
                <a:latin typeface="+mn-lt"/>
                <a:ea typeface="ＭＳ Ｐゴシック" charset="0"/>
                <a:cs typeface="Frutiger LT Std 45 Light"/>
              </a:defRPr>
            </a:lvl2pPr>
            <a:lvl3pPr marL="0" indent="0" algn="l" rtl="0" eaLnBrk="1" fontAlgn="base" hangingPunct="1">
              <a:spcBef>
                <a:spcPct val="0"/>
              </a:spcBef>
              <a:spcAft>
                <a:spcPts val="600"/>
              </a:spcAft>
              <a:buFontTx/>
              <a:buNone/>
              <a:defRPr sz="1400" b="0" i="0" kern="1200">
                <a:solidFill>
                  <a:schemeClr val="bg1"/>
                </a:solidFill>
                <a:latin typeface="+mn-lt"/>
                <a:ea typeface="ＭＳ Ｐゴシック" charset="0"/>
                <a:cs typeface="Frutiger LT Std 45 Light"/>
              </a:defRPr>
            </a:lvl3pPr>
            <a:lvl4pPr marL="0" indent="0" algn="l" rtl="0" eaLnBrk="1" fontAlgn="base" hangingPunct="1">
              <a:spcBef>
                <a:spcPct val="0"/>
              </a:spcBef>
              <a:spcAft>
                <a:spcPts val="600"/>
              </a:spcAft>
              <a:buFontTx/>
              <a:buNone/>
              <a:defRPr sz="1400" b="0" i="0" kern="1200">
                <a:solidFill>
                  <a:schemeClr val="bg1"/>
                </a:solidFill>
                <a:latin typeface="+mn-lt"/>
                <a:ea typeface="ＭＳ Ｐゴシック" charset="0"/>
                <a:cs typeface="Frutiger LT Std 45 Light"/>
              </a:defRPr>
            </a:lvl4pPr>
            <a:lvl5pPr marL="0" indent="0" algn="l" rtl="0" eaLnBrk="1" fontAlgn="base" hangingPunct="1">
              <a:spcBef>
                <a:spcPct val="0"/>
              </a:spcBef>
              <a:spcAft>
                <a:spcPts val="600"/>
              </a:spcAft>
              <a:buFontTx/>
              <a:buNone/>
              <a:defRPr sz="1400" b="0" i="0" kern="1200">
                <a:solidFill>
                  <a:schemeClr val="bg1"/>
                </a:solidFill>
                <a:latin typeface="+mn-lt"/>
                <a:ea typeface="ＭＳ Ｐゴシック" charset="0"/>
                <a:cs typeface="Frutiger LT Std 45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2400" b="1" dirty="0" smtClean="0">
                <a:solidFill>
                  <a:schemeClr val="accent5"/>
                </a:solidFill>
              </a:rPr>
              <a:t>¿Por qué y para qué una planificación financiera?</a:t>
            </a:r>
          </a:p>
          <a:p>
            <a:endParaRPr lang="es-ES" sz="2400" b="1" dirty="0">
              <a:solidFill>
                <a:schemeClr val="accent5"/>
              </a:solidFill>
            </a:endParaRPr>
          </a:p>
        </p:txBody>
      </p:sp>
      <p:sp>
        <p:nvSpPr>
          <p:cNvPr id="7" name="6 CuadroTexto"/>
          <p:cNvSpPr txBox="1"/>
          <p:nvPr/>
        </p:nvSpPr>
        <p:spPr>
          <a:xfrm>
            <a:off x="179512" y="2060848"/>
            <a:ext cx="8784976" cy="4247317"/>
          </a:xfrm>
          <a:prstGeom prst="rect">
            <a:avLst/>
          </a:prstGeom>
          <a:noFill/>
        </p:spPr>
        <p:txBody>
          <a:bodyPr wrap="square" rtlCol="0">
            <a:spAutoFit/>
          </a:bodyPr>
          <a:lstStyle/>
          <a:p>
            <a:r>
              <a:rPr lang="es-ES_tradnl" dirty="0" smtClean="0">
                <a:solidFill>
                  <a:schemeClr val="tx2">
                    <a:lumMod val="75000"/>
                  </a:schemeClr>
                </a:solidFill>
              </a:rPr>
              <a:t>Hay que planificar adecuadamente las necesidades que tenemos en el presente y las que tendremos en el futuro</a:t>
            </a:r>
          </a:p>
          <a:p>
            <a:endParaRPr lang="es-ES_tradnl" dirty="0">
              <a:solidFill>
                <a:schemeClr val="tx2">
                  <a:lumMod val="75000"/>
                </a:schemeClr>
              </a:solidFill>
            </a:endParaRPr>
          </a:p>
          <a:p>
            <a:r>
              <a:rPr lang="es-ES_tradnl" dirty="0" smtClean="0">
                <a:solidFill>
                  <a:schemeClr val="tx2">
                    <a:lumMod val="75000"/>
                  </a:schemeClr>
                </a:solidFill>
              </a:rPr>
              <a:t>Para tener cubierto el presente		Seguros de vida riesgo</a:t>
            </a:r>
          </a:p>
          <a:p>
            <a:endParaRPr lang="es-ES_tradnl" dirty="0">
              <a:solidFill>
                <a:schemeClr val="tx2">
                  <a:lumMod val="75000"/>
                </a:schemeClr>
              </a:solidFill>
            </a:endParaRPr>
          </a:p>
          <a:p>
            <a:r>
              <a:rPr lang="es-ES_tradnl" dirty="0" smtClean="0">
                <a:solidFill>
                  <a:schemeClr val="tx2">
                    <a:lumMod val="75000"/>
                  </a:schemeClr>
                </a:solidFill>
              </a:rPr>
              <a:t>		   el futuro inmediato	    Productos a medio plazo</a:t>
            </a:r>
          </a:p>
          <a:p>
            <a:r>
              <a:rPr lang="es-ES_tradnl" dirty="0" smtClean="0">
                <a:solidFill>
                  <a:schemeClr val="tx2">
                    <a:lumMod val="75000"/>
                  </a:schemeClr>
                </a:solidFill>
              </a:rPr>
              <a:t>			 </a:t>
            </a:r>
          </a:p>
          <a:p>
            <a:r>
              <a:rPr lang="es-ES_tradnl" dirty="0">
                <a:solidFill>
                  <a:schemeClr val="tx2">
                    <a:lumMod val="75000"/>
                  </a:schemeClr>
                </a:solidFill>
              </a:rPr>
              <a:t>	</a:t>
            </a:r>
            <a:r>
              <a:rPr lang="es-ES_tradnl" dirty="0" smtClean="0">
                <a:solidFill>
                  <a:schemeClr val="tx2">
                    <a:lumMod val="75000"/>
                  </a:schemeClr>
                </a:solidFill>
              </a:rPr>
              <a:t>		el futuro lejano	         Productos a largo plazo	 </a:t>
            </a:r>
            <a:r>
              <a:rPr lang="es-ES_tradnl" dirty="0">
                <a:solidFill>
                  <a:schemeClr val="tx2">
                    <a:lumMod val="75000"/>
                  </a:schemeClr>
                </a:solidFill>
              </a:rPr>
              <a:t>	</a:t>
            </a:r>
            <a:r>
              <a:rPr lang="es-ES_tradnl" dirty="0" smtClean="0">
                <a:solidFill>
                  <a:schemeClr val="tx2">
                    <a:lumMod val="75000"/>
                  </a:schemeClr>
                </a:solidFill>
              </a:rPr>
              <a:t>	</a:t>
            </a:r>
          </a:p>
          <a:p>
            <a:endParaRPr lang="es-ES_tradnl" dirty="0" smtClean="0">
              <a:solidFill>
                <a:schemeClr val="tx2">
                  <a:lumMod val="75000"/>
                </a:schemeClr>
              </a:solidFill>
            </a:endParaRPr>
          </a:p>
          <a:p>
            <a:r>
              <a:rPr lang="es-ES_tradnl" dirty="0" smtClean="0">
                <a:solidFill>
                  <a:schemeClr val="tx2">
                    <a:lumMod val="75000"/>
                  </a:schemeClr>
                </a:solidFill>
              </a:rPr>
              <a:t>¿Cuándo?	</a:t>
            </a:r>
          </a:p>
          <a:p>
            <a:r>
              <a:rPr lang="es-ES_tradnl" dirty="0">
                <a:solidFill>
                  <a:schemeClr val="tx2">
                    <a:lumMod val="75000"/>
                  </a:schemeClr>
                </a:solidFill>
              </a:rPr>
              <a:t>	</a:t>
            </a:r>
            <a:r>
              <a:rPr lang="es-ES_tradnl" dirty="0" smtClean="0">
                <a:solidFill>
                  <a:schemeClr val="tx2">
                    <a:lumMod val="75000"/>
                  </a:schemeClr>
                </a:solidFill>
              </a:rPr>
              <a:t>	Cuanto antes mejor	</a:t>
            </a:r>
          </a:p>
          <a:p>
            <a:endParaRPr lang="es-ES_tradnl" dirty="0">
              <a:solidFill>
                <a:schemeClr val="tx2">
                  <a:lumMod val="75000"/>
                </a:schemeClr>
              </a:solidFill>
            </a:endParaRPr>
          </a:p>
          <a:p>
            <a:r>
              <a:rPr lang="es-ES_tradnl" dirty="0" smtClean="0">
                <a:solidFill>
                  <a:schemeClr val="tx2">
                    <a:lumMod val="75000"/>
                  </a:schemeClr>
                </a:solidFill>
              </a:rPr>
              <a:t>					Cuanto antes comiences  </a:t>
            </a:r>
          </a:p>
          <a:p>
            <a:r>
              <a:rPr lang="es-ES_tradnl" dirty="0">
                <a:solidFill>
                  <a:schemeClr val="tx2">
                    <a:lumMod val="75000"/>
                  </a:schemeClr>
                </a:solidFill>
              </a:rPr>
              <a:t>	 </a:t>
            </a:r>
            <a:r>
              <a:rPr lang="es-ES_tradnl" dirty="0" smtClean="0">
                <a:solidFill>
                  <a:schemeClr val="tx2">
                    <a:lumMod val="75000"/>
                  </a:schemeClr>
                </a:solidFill>
              </a:rPr>
              <a:t> 	   mejores coberturas tendrás y mas rentable será</a:t>
            </a:r>
            <a:endParaRPr lang="es-ES" dirty="0">
              <a:solidFill>
                <a:schemeClr val="tx2">
                  <a:lumMod val="75000"/>
                </a:schemeClr>
              </a:solidFill>
            </a:endParaRPr>
          </a:p>
        </p:txBody>
      </p:sp>
      <p:cxnSp>
        <p:nvCxnSpPr>
          <p:cNvPr id="9" name="8 Conector recto de flecha"/>
          <p:cNvCxnSpPr/>
          <p:nvPr/>
        </p:nvCxnSpPr>
        <p:spPr>
          <a:xfrm>
            <a:off x="3779912" y="306896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4355976" y="364502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4680012" y="4199427"/>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39232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827584" y="1412776"/>
            <a:ext cx="7560840" cy="4536504"/>
          </a:xfrm>
        </p:spPr>
        <p:txBody>
          <a:bodyPr/>
          <a:lstStyle/>
          <a:p>
            <a:r>
              <a:rPr lang="es-ES_tradnl" dirty="0" smtClean="0">
                <a:solidFill>
                  <a:schemeClr val="tx2">
                    <a:lumMod val="75000"/>
                  </a:schemeClr>
                </a:solidFill>
              </a:rPr>
              <a:t>Para dar las mejores soluciones a nuestros clientes en cada momento de su vida, ajustadas a su situación personal, familiar, laboral, financiera, etc……</a:t>
            </a:r>
          </a:p>
          <a:p>
            <a:r>
              <a:rPr lang="es-ES_tradnl" dirty="0" smtClean="0">
                <a:solidFill>
                  <a:schemeClr val="tx2">
                    <a:lumMod val="75000"/>
                  </a:schemeClr>
                </a:solidFill>
              </a:rPr>
              <a:t>Porque los entornos son cambiantes en cada momento y las necesidades varían a lo largo de la vida</a:t>
            </a:r>
          </a:p>
          <a:p>
            <a:endParaRPr lang="es-ES_tradnl" dirty="0" smtClean="0">
              <a:solidFill>
                <a:schemeClr val="tx2">
                  <a:lumMod val="75000"/>
                </a:schemeClr>
              </a:solidFill>
            </a:endParaRPr>
          </a:p>
          <a:p>
            <a:endParaRPr lang="es-ES" dirty="0">
              <a:solidFill>
                <a:schemeClr val="tx2">
                  <a:lumMod val="75000"/>
                </a:schemeClr>
              </a:solidFill>
            </a:endParaRPr>
          </a:p>
        </p:txBody>
      </p:sp>
      <p:sp>
        <p:nvSpPr>
          <p:cNvPr id="3" name="2 Marcador de fecha"/>
          <p:cNvSpPr>
            <a:spLocks noGrp="1"/>
          </p:cNvSpPr>
          <p:nvPr>
            <p:ph type="dt" sz="half" idx="14"/>
          </p:nvPr>
        </p:nvSpPr>
        <p:spPr/>
        <p:txBody>
          <a:bodyPr/>
          <a:lstStyle/>
          <a:p>
            <a:r>
              <a:rPr lang="en-US" smtClean="0"/>
              <a:t>Enero 2016</a:t>
            </a:r>
            <a:endParaRPr lang="en-US"/>
          </a:p>
        </p:txBody>
      </p:sp>
      <p:sp>
        <p:nvSpPr>
          <p:cNvPr id="4" name="3 Marcador de pie de página"/>
          <p:cNvSpPr>
            <a:spLocks noGrp="1"/>
          </p:cNvSpPr>
          <p:nvPr>
            <p:ph type="ftr" sz="quarter" idx="15"/>
          </p:nvPr>
        </p:nvSpPr>
        <p:spPr/>
        <p:txBody>
          <a:bodyPr/>
          <a:lstStyle/>
          <a:p>
            <a:r>
              <a:rPr lang="en-US" smtClean="0"/>
              <a:t>Formación Comercial AVP</a:t>
            </a:r>
            <a:endParaRPr lang="en-US" dirty="0"/>
          </a:p>
        </p:txBody>
      </p:sp>
      <p:sp>
        <p:nvSpPr>
          <p:cNvPr id="5" name="4 Marcador de número de diapositiva"/>
          <p:cNvSpPr>
            <a:spLocks noGrp="1"/>
          </p:cNvSpPr>
          <p:nvPr>
            <p:ph type="sldNum" sz="quarter" idx="16"/>
          </p:nvPr>
        </p:nvSpPr>
        <p:spPr/>
        <p:txBody>
          <a:bodyPr/>
          <a:lstStyle/>
          <a:p>
            <a:fld id="{ABA39014-4401-4F4C-93CD-EAC55C998E45}" type="slidenum">
              <a:rPr lang="en-US" smtClean="0"/>
              <a:pPr/>
              <a:t>5</a:t>
            </a:fld>
            <a:endParaRPr lang="en-US"/>
          </a:p>
        </p:txBody>
      </p:sp>
      <p:sp>
        <p:nvSpPr>
          <p:cNvPr id="6" name="7 Marcador de texto"/>
          <p:cNvSpPr txBox="1">
            <a:spLocks/>
          </p:cNvSpPr>
          <p:nvPr/>
        </p:nvSpPr>
        <p:spPr bwMode="auto">
          <a:xfrm>
            <a:off x="611560" y="116632"/>
            <a:ext cx="7946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t" anchorCtr="0" compatLnSpc="1">
            <a:prstTxWarp prst="textNoShape">
              <a:avLst/>
            </a:prstTxWarp>
            <a:spAutoFit/>
          </a:bodyPr>
          <a:lstStyle>
            <a:lvl1pPr marL="0" indent="0" algn="l" rtl="0" eaLnBrk="1" fontAlgn="base" hangingPunct="1">
              <a:spcBef>
                <a:spcPct val="0"/>
              </a:spcBef>
              <a:spcAft>
                <a:spcPts val="600"/>
              </a:spcAft>
              <a:buClr>
                <a:schemeClr val="tx2"/>
              </a:buClr>
              <a:buFontTx/>
              <a:buNone/>
              <a:defRPr sz="3600" b="0" i="0" kern="1200">
                <a:solidFill>
                  <a:schemeClr val="bg1"/>
                </a:solidFill>
                <a:latin typeface="+mn-lt"/>
                <a:ea typeface="ＭＳ Ｐゴシック" charset="0"/>
                <a:cs typeface="Frutiger LT Std 45 Light"/>
              </a:defRPr>
            </a:lvl1pPr>
            <a:lvl2pPr marL="0" indent="0" algn="l" rtl="0" eaLnBrk="1" fontAlgn="base" hangingPunct="1">
              <a:spcBef>
                <a:spcPct val="0"/>
              </a:spcBef>
              <a:spcAft>
                <a:spcPts val="600"/>
              </a:spcAft>
              <a:buFontTx/>
              <a:buNone/>
              <a:defRPr sz="1600" b="0" i="0" kern="1200">
                <a:solidFill>
                  <a:schemeClr val="bg1"/>
                </a:solidFill>
                <a:latin typeface="+mn-lt"/>
                <a:ea typeface="ＭＳ Ｐゴシック" charset="0"/>
                <a:cs typeface="Frutiger LT Std 45 Light"/>
              </a:defRPr>
            </a:lvl2pPr>
            <a:lvl3pPr marL="0" indent="0" algn="l" rtl="0" eaLnBrk="1" fontAlgn="base" hangingPunct="1">
              <a:spcBef>
                <a:spcPct val="0"/>
              </a:spcBef>
              <a:spcAft>
                <a:spcPts val="600"/>
              </a:spcAft>
              <a:buFontTx/>
              <a:buNone/>
              <a:defRPr sz="1400" b="0" i="0" kern="1200">
                <a:solidFill>
                  <a:schemeClr val="bg1"/>
                </a:solidFill>
                <a:latin typeface="+mn-lt"/>
                <a:ea typeface="ＭＳ Ｐゴシック" charset="0"/>
                <a:cs typeface="Frutiger LT Std 45 Light"/>
              </a:defRPr>
            </a:lvl3pPr>
            <a:lvl4pPr marL="0" indent="0" algn="l" rtl="0" eaLnBrk="1" fontAlgn="base" hangingPunct="1">
              <a:spcBef>
                <a:spcPct val="0"/>
              </a:spcBef>
              <a:spcAft>
                <a:spcPts val="600"/>
              </a:spcAft>
              <a:buFontTx/>
              <a:buNone/>
              <a:defRPr sz="1400" b="0" i="0" kern="1200">
                <a:solidFill>
                  <a:schemeClr val="bg1"/>
                </a:solidFill>
                <a:latin typeface="+mn-lt"/>
                <a:ea typeface="ＭＳ Ｐゴシック" charset="0"/>
                <a:cs typeface="Frutiger LT Std 45 Light"/>
              </a:defRPr>
            </a:lvl4pPr>
            <a:lvl5pPr marL="0" indent="0" algn="l" rtl="0" eaLnBrk="1" fontAlgn="base" hangingPunct="1">
              <a:spcBef>
                <a:spcPct val="0"/>
              </a:spcBef>
              <a:spcAft>
                <a:spcPts val="600"/>
              </a:spcAft>
              <a:buFontTx/>
              <a:buNone/>
              <a:defRPr sz="1400" b="0" i="0" kern="1200">
                <a:solidFill>
                  <a:schemeClr val="bg1"/>
                </a:solidFill>
                <a:latin typeface="+mn-lt"/>
                <a:ea typeface="ＭＳ Ｐゴシック" charset="0"/>
                <a:cs typeface="Frutiger LT Std 45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2400" b="1" dirty="0" smtClean="0">
                <a:solidFill>
                  <a:schemeClr val="accent5"/>
                </a:solidFill>
              </a:rPr>
              <a:t>¿Por qué y para qué observar el ciclo vital del cliente?</a:t>
            </a:r>
          </a:p>
        </p:txBody>
      </p:sp>
    </p:spTree>
    <p:extLst>
      <p:ext uri="{BB962C8B-B14F-4D97-AF65-F5344CB8AC3E}">
        <p14:creationId xmlns:p14="http://schemas.microsoft.com/office/powerpoint/2010/main" val="222613594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431540" y="836712"/>
            <a:ext cx="8280920" cy="5688632"/>
          </a:xfrm>
        </p:spPr>
        <p:txBody>
          <a:bodyPr/>
          <a:lstStyle/>
          <a:p>
            <a:pPr marL="457200" indent="-457200">
              <a:buFont typeface="Wingdings" panose="05000000000000000000" pitchFamily="2" charset="2"/>
              <a:buChar char="v"/>
            </a:pPr>
            <a:r>
              <a:rPr lang="es-ES_tradnl" sz="2800" dirty="0" smtClean="0">
                <a:solidFill>
                  <a:schemeClr val="tx2">
                    <a:lumMod val="75000"/>
                  </a:schemeClr>
                </a:solidFill>
              </a:rPr>
              <a:t>Para equilibrar la balanza fiscal actual y futura</a:t>
            </a:r>
          </a:p>
          <a:p>
            <a:pPr marL="457200" indent="-457200">
              <a:buFont typeface="Wingdings" panose="05000000000000000000" pitchFamily="2" charset="2"/>
              <a:buChar char="v"/>
            </a:pPr>
            <a:r>
              <a:rPr lang="es-ES_tradnl" sz="2800" dirty="0" smtClean="0">
                <a:solidFill>
                  <a:schemeClr val="tx2">
                    <a:lumMod val="75000"/>
                  </a:schemeClr>
                </a:solidFill>
              </a:rPr>
              <a:t>Para equilibrar rentabilidades y minimizar volatilidades</a:t>
            </a:r>
          </a:p>
          <a:p>
            <a:pPr marL="457200" indent="-457200">
              <a:buFont typeface="Wingdings" panose="05000000000000000000" pitchFamily="2" charset="2"/>
              <a:buChar char="v"/>
            </a:pPr>
            <a:r>
              <a:rPr lang="es-ES_tradnl" sz="2800" dirty="0" smtClean="0">
                <a:solidFill>
                  <a:schemeClr val="tx2">
                    <a:lumMod val="75000"/>
                  </a:schemeClr>
                </a:solidFill>
              </a:rPr>
              <a:t>Para minimizar riesgos</a:t>
            </a:r>
          </a:p>
          <a:p>
            <a:pPr marL="457200" indent="-457200">
              <a:buFont typeface="Wingdings" panose="05000000000000000000" pitchFamily="2" charset="2"/>
              <a:buChar char="v"/>
            </a:pPr>
            <a:r>
              <a:rPr lang="es-ES_tradnl" sz="2800" dirty="0" smtClean="0">
                <a:solidFill>
                  <a:schemeClr val="tx2">
                    <a:lumMod val="75000"/>
                  </a:schemeClr>
                </a:solidFill>
              </a:rPr>
              <a:t>Para diversificar entre productos con mayor o menor liquidez</a:t>
            </a:r>
          </a:p>
          <a:p>
            <a:pPr marL="457200" indent="-457200">
              <a:buFont typeface="Wingdings" panose="05000000000000000000" pitchFamily="2" charset="2"/>
              <a:buChar char="v"/>
            </a:pPr>
            <a:r>
              <a:rPr lang="es-ES_tradnl" sz="2800" dirty="0" smtClean="0">
                <a:solidFill>
                  <a:schemeClr val="tx2">
                    <a:lumMod val="75000"/>
                  </a:schemeClr>
                </a:solidFill>
              </a:rPr>
              <a:t>Para fidelizar al cliente, un mayor número de pólizas por cliente fortalece nuestra cartera y aumenta la eficiencia</a:t>
            </a:r>
          </a:p>
          <a:p>
            <a:pPr marL="457200" indent="-457200">
              <a:buFont typeface="Wingdings" panose="05000000000000000000" pitchFamily="2" charset="2"/>
              <a:buChar char="v"/>
            </a:pPr>
            <a:r>
              <a:rPr lang="es-ES_tradnl" sz="2800" dirty="0" smtClean="0">
                <a:solidFill>
                  <a:schemeClr val="tx2">
                    <a:lumMod val="75000"/>
                  </a:schemeClr>
                </a:solidFill>
              </a:rPr>
              <a:t>Para compensar capitales de riesgo con fondos de ahorro</a:t>
            </a:r>
          </a:p>
          <a:p>
            <a:pPr marL="457200" indent="-457200">
              <a:buFont typeface="Wingdings" panose="05000000000000000000" pitchFamily="2" charset="2"/>
              <a:buChar char="v"/>
            </a:pPr>
            <a:endParaRPr lang="es-ES" sz="2800" dirty="0">
              <a:solidFill>
                <a:schemeClr val="tx2">
                  <a:lumMod val="75000"/>
                </a:schemeClr>
              </a:solidFill>
            </a:endParaRPr>
          </a:p>
        </p:txBody>
      </p:sp>
      <p:sp>
        <p:nvSpPr>
          <p:cNvPr id="3" name="2 Marcador de fecha"/>
          <p:cNvSpPr>
            <a:spLocks noGrp="1"/>
          </p:cNvSpPr>
          <p:nvPr>
            <p:ph type="dt" sz="half" idx="14"/>
          </p:nvPr>
        </p:nvSpPr>
        <p:spPr/>
        <p:txBody>
          <a:bodyPr/>
          <a:lstStyle/>
          <a:p>
            <a:r>
              <a:rPr lang="en-US" smtClean="0"/>
              <a:t>Enero 2016</a:t>
            </a:r>
            <a:endParaRPr lang="en-US"/>
          </a:p>
        </p:txBody>
      </p:sp>
      <p:sp>
        <p:nvSpPr>
          <p:cNvPr id="4" name="3 Marcador de pie de página"/>
          <p:cNvSpPr>
            <a:spLocks noGrp="1"/>
          </p:cNvSpPr>
          <p:nvPr>
            <p:ph type="ftr" sz="quarter" idx="15"/>
          </p:nvPr>
        </p:nvSpPr>
        <p:spPr/>
        <p:txBody>
          <a:bodyPr/>
          <a:lstStyle/>
          <a:p>
            <a:r>
              <a:rPr lang="en-US" smtClean="0"/>
              <a:t>Formación Comercial AVP</a:t>
            </a:r>
            <a:endParaRPr lang="en-US" dirty="0"/>
          </a:p>
        </p:txBody>
      </p:sp>
      <p:sp>
        <p:nvSpPr>
          <p:cNvPr id="5" name="4 Marcador de número de diapositiva"/>
          <p:cNvSpPr>
            <a:spLocks noGrp="1"/>
          </p:cNvSpPr>
          <p:nvPr>
            <p:ph type="sldNum" sz="quarter" idx="16"/>
          </p:nvPr>
        </p:nvSpPr>
        <p:spPr/>
        <p:txBody>
          <a:bodyPr/>
          <a:lstStyle/>
          <a:p>
            <a:fld id="{ABA39014-4401-4F4C-93CD-EAC55C998E45}" type="slidenum">
              <a:rPr lang="en-US" smtClean="0"/>
              <a:pPr/>
              <a:t>6</a:t>
            </a:fld>
            <a:endParaRPr lang="en-US"/>
          </a:p>
        </p:txBody>
      </p:sp>
      <p:sp>
        <p:nvSpPr>
          <p:cNvPr id="6" name="7 Marcador de texto"/>
          <p:cNvSpPr txBox="1">
            <a:spLocks/>
          </p:cNvSpPr>
          <p:nvPr/>
        </p:nvSpPr>
        <p:spPr bwMode="auto">
          <a:xfrm>
            <a:off x="683568" y="116632"/>
            <a:ext cx="77889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t" anchorCtr="0" compatLnSpc="1">
            <a:prstTxWarp prst="textNoShape">
              <a:avLst/>
            </a:prstTxWarp>
            <a:spAutoFit/>
          </a:bodyPr>
          <a:lstStyle>
            <a:lvl1pPr marL="0" indent="0" algn="l" rtl="0" eaLnBrk="1" fontAlgn="base" hangingPunct="1">
              <a:spcBef>
                <a:spcPct val="0"/>
              </a:spcBef>
              <a:spcAft>
                <a:spcPts val="600"/>
              </a:spcAft>
              <a:buClr>
                <a:schemeClr val="tx2"/>
              </a:buClr>
              <a:buFontTx/>
              <a:buNone/>
              <a:defRPr sz="3600" b="0" i="0" kern="1200">
                <a:solidFill>
                  <a:schemeClr val="bg1"/>
                </a:solidFill>
                <a:latin typeface="+mn-lt"/>
                <a:ea typeface="ＭＳ Ｐゴシック" charset="0"/>
                <a:cs typeface="Frutiger LT Std 45 Light"/>
              </a:defRPr>
            </a:lvl1pPr>
            <a:lvl2pPr marL="0" indent="0" algn="l" rtl="0" eaLnBrk="1" fontAlgn="base" hangingPunct="1">
              <a:spcBef>
                <a:spcPct val="0"/>
              </a:spcBef>
              <a:spcAft>
                <a:spcPts val="600"/>
              </a:spcAft>
              <a:buFontTx/>
              <a:buNone/>
              <a:defRPr sz="1600" b="0" i="0" kern="1200">
                <a:solidFill>
                  <a:schemeClr val="bg1"/>
                </a:solidFill>
                <a:latin typeface="+mn-lt"/>
                <a:ea typeface="ＭＳ Ｐゴシック" charset="0"/>
                <a:cs typeface="Frutiger LT Std 45 Light"/>
              </a:defRPr>
            </a:lvl2pPr>
            <a:lvl3pPr marL="0" indent="0" algn="l" rtl="0" eaLnBrk="1" fontAlgn="base" hangingPunct="1">
              <a:spcBef>
                <a:spcPct val="0"/>
              </a:spcBef>
              <a:spcAft>
                <a:spcPts val="600"/>
              </a:spcAft>
              <a:buFontTx/>
              <a:buNone/>
              <a:defRPr sz="1400" b="0" i="0" kern="1200">
                <a:solidFill>
                  <a:schemeClr val="bg1"/>
                </a:solidFill>
                <a:latin typeface="+mn-lt"/>
                <a:ea typeface="ＭＳ Ｐゴシック" charset="0"/>
                <a:cs typeface="Frutiger LT Std 45 Light"/>
              </a:defRPr>
            </a:lvl3pPr>
            <a:lvl4pPr marL="0" indent="0" algn="l" rtl="0" eaLnBrk="1" fontAlgn="base" hangingPunct="1">
              <a:spcBef>
                <a:spcPct val="0"/>
              </a:spcBef>
              <a:spcAft>
                <a:spcPts val="600"/>
              </a:spcAft>
              <a:buFontTx/>
              <a:buNone/>
              <a:defRPr sz="1400" b="0" i="0" kern="1200">
                <a:solidFill>
                  <a:schemeClr val="bg1"/>
                </a:solidFill>
                <a:latin typeface="+mn-lt"/>
                <a:ea typeface="ＭＳ Ｐゴシック" charset="0"/>
                <a:cs typeface="Frutiger LT Std 45 Light"/>
              </a:defRPr>
            </a:lvl4pPr>
            <a:lvl5pPr marL="0" indent="0" algn="l" rtl="0" eaLnBrk="1" fontAlgn="base" hangingPunct="1">
              <a:spcBef>
                <a:spcPct val="0"/>
              </a:spcBef>
              <a:spcAft>
                <a:spcPts val="600"/>
              </a:spcAft>
              <a:buFontTx/>
              <a:buNone/>
              <a:defRPr sz="1400" b="0" i="0" kern="1200">
                <a:solidFill>
                  <a:schemeClr val="bg1"/>
                </a:solidFill>
                <a:latin typeface="+mn-lt"/>
                <a:ea typeface="ＭＳ Ｐゴシック" charset="0"/>
                <a:cs typeface="Frutiger LT Std 45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2400" b="1" dirty="0" smtClean="0">
                <a:solidFill>
                  <a:schemeClr val="accent5"/>
                </a:solidFill>
              </a:rPr>
              <a:t>¿Por qué y para qué una combinación de productos?</a:t>
            </a:r>
            <a:endParaRPr lang="es-ES" sz="2400" b="1" dirty="0">
              <a:solidFill>
                <a:schemeClr val="accent5"/>
              </a:solidFill>
            </a:endParaRPr>
          </a:p>
        </p:txBody>
      </p:sp>
    </p:spTree>
    <p:extLst>
      <p:ext uri="{BB962C8B-B14F-4D97-AF65-F5344CB8AC3E}">
        <p14:creationId xmlns:p14="http://schemas.microsoft.com/office/powerpoint/2010/main" val="206296961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971600" y="1866503"/>
            <a:ext cx="7200800" cy="1130449"/>
          </a:xfrm>
        </p:spPr>
        <p:txBody>
          <a:bodyPr/>
          <a:lstStyle/>
          <a:p>
            <a:r>
              <a:rPr lang="es-ES_tradnl" sz="2800" dirty="0" smtClean="0">
                <a:solidFill>
                  <a:schemeClr val="tx2">
                    <a:lumMod val="75000"/>
                  </a:schemeClr>
                </a:solidFill>
              </a:rPr>
              <a:t>Todas estas preguntas tienen una respuesta</a:t>
            </a:r>
          </a:p>
          <a:p>
            <a:pPr algn="ctr"/>
            <a:r>
              <a:rPr lang="es-ES_tradnl" sz="3200" b="1" dirty="0" smtClean="0">
                <a:solidFill>
                  <a:schemeClr val="accent5"/>
                </a:solidFill>
              </a:rPr>
              <a:t>Generar una oferta de valor</a:t>
            </a:r>
            <a:endParaRPr lang="es-ES" sz="3200" b="1" dirty="0">
              <a:solidFill>
                <a:schemeClr val="accent5"/>
              </a:solidFill>
            </a:endParaRPr>
          </a:p>
        </p:txBody>
      </p:sp>
      <p:sp>
        <p:nvSpPr>
          <p:cNvPr id="3" name="2 Marcador de fecha"/>
          <p:cNvSpPr>
            <a:spLocks noGrp="1"/>
          </p:cNvSpPr>
          <p:nvPr>
            <p:ph type="dt" sz="half" idx="14"/>
          </p:nvPr>
        </p:nvSpPr>
        <p:spPr/>
        <p:txBody>
          <a:bodyPr/>
          <a:lstStyle/>
          <a:p>
            <a:r>
              <a:rPr lang="en-US" smtClean="0"/>
              <a:t>Enero 2016</a:t>
            </a:r>
            <a:endParaRPr lang="en-US"/>
          </a:p>
        </p:txBody>
      </p:sp>
      <p:sp>
        <p:nvSpPr>
          <p:cNvPr id="4" name="3 Marcador de pie de página"/>
          <p:cNvSpPr>
            <a:spLocks noGrp="1"/>
          </p:cNvSpPr>
          <p:nvPr>
            <p:ph type="ftr" sz="quarter" idx="15"/>
          </p:nvPr>
        </p:nvSpPr>
        <p:spPr/>
        <p:txBody>
          <a:bodyPr/>
          <a:lstStyle/>
          <a:p>
            <a:r>
              <a:rPr lang="en-US" smtClean="0"/>
              <a:t>Formación Comercial AVP</a:t>
            </a:r>
            <a:endParaRPr lang="en-US" dirty="0"/>
          </a:p>
        </p:txBody>
      </p:sp>
      <p:sp>
        <p:nvSpPr>
          <p:cNvPr id="5" name="4 Marcador de número de diapositiva"/>
          <p:cNvSpPr>
            <a:spLocks noGrp="1"/>
          </p:cNvSpPr>
          <p:nvPr>
            <p:ph type="sldNum" sz="quarter" idx="16"/>
          </p:nvPr>
        </p:nvSpPr>
        <p:spPr/>
        <p:txBody>
          <a:bodyPr/>
          <a:lstStyle/>
          <a:p>
            <a:fld id="{ABA39014-4401-4F4C-93CD-EAC55C998E45}" type="slidenum">
              <a:rPr lang="en-US" smtClean="0"/>
              <a:pPr/>
              <a:t>7</a:t>
            </a:fld>
            <a:endParaRPr lang="en-US"/>
          </a:p>
        </p:txBody>
      </p:sp>
      <p:sp>
        <p:nvSpPr>
          <p:cNvPr id="6" name="7 Marcador de texto"/>
          <p:cNvSpPr txBox="1">
            <a:spLocks/>
          </p:cNvSpPr>
          <p:nvPr/>
        </p:nvSpPr>
        <p:spPr bwMode="auto">
          <a:xfrm>
            <a:off x="683568" y="116632"/>
            <a:ext cx="778899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t" anchorCtr="0" compatLnSpc="1">
            <a:prstTxWarp prst="textNoShape">
              <a:avLst/>
            </a:prstTxWarp>
            <a:spAutoFit/>
          </a:bodyPr>
          <a:lstStyle>
            <a:lvl1pPr marL="0" indent="0" algn="l" rtl="0" eaLnBrk="1" fontAlgn="base" hangingPunct="1">
              <a:spcBef>
                <a:spcPct val="0"/>
              </a:spcBef>
              <a:spcAft>
                <a:spcPts val="600"/>
              </a:spcAft>
              <a:buClr>
                <a:schemeClr val="tx2"/>
              </a:buClr>
              <a:buFontTx/>
              <a:buNone/>
              <a:defRPr sz="3600" b="0" i="0" kern="1200">
                <a:solidFill>
                  <a:schemeClr val="bg1"/>
                </a:solidFill>
                <a:latin typeface="+mn-lt"/>
                <a:ea typeface="ＭＳ Ｐゴシック" charset="0"/>
                <a:cs typeface="Frutiger LT Std 45 Light"/>
              </a:defRPr>
            </a:lvl1pPr>
            <a:lvl2pPr marL="0" indent="0" algn="l" rtl="0" eaLnBrk="1" fontAlgn="base" hangingPunct="1">
              <a:spcBef>
                <a:spcPct val="0"/>
              </a:spcBef>
              <a:spcAft>
                <a:spcPts val="600"/>
              </a:spcAft>
              <a:buFontTx/>
              <a:buNone/>
              <a:defRPr sz="1600" b="0" i="0" kern="1200">
                <a:solidFill>
                  <a:schemeClr val="bg1"/>
                </a:solidFill>
                <a:latin typeface="+mn-lt"/>
                <a:ea typeface="ＭＳ Ｐゴシック" charset="0"/>
                <a:cs typeface="Frutiger LT Std 45 Light"/>
              </a:defRPr>
            </a:lvl2pPr>
            <a:lvl3pPr marL="0" indent="0" algn="l" rtl="0" eaLnBrk="1" fontAlgn="base" hangingPunct="1">
              <a:spcBef>
                <a:spcPct val="0"/>
              </a:spcBef>
              <a:spcAft>
                <a:spcPts val="600"/>
              </a:spcAft>
              <a:buFontTx/>
              <a:buNone/>
              <a:defRPr sz="1400" b="0" i="0" kern="1200">
                <a:solidFill>
                  <a:schemeClr val="bg1"/>
                </a:solidFill>
                <a:latin typeface="+mn-lt"/>
                <a:ea typeface="ＭＳ Ｐゴシック" charset="0"/>
                <a:cs typeface="Frutiger LT Std 45 Light"/>
              </a:defRPr>
            </a:lvl3pPr>
            <a:lvl4pPr marL="0" indent="0" algn="l" rtl="0" eaLnBrk="1" fontAlgn="base" hangingPunct="1">
              <a:spcBef>
                <a:spcPct val="0"/>
              </a:spcBef>
              <a:spcAft>
                <a:spcPts val="600"/>
              </a:spcAft>
              <a:buFontTx/>
              <a:buNone/>
              <a:defRPr sz="1400" b="0" i="0" kern="1200">
                <a:solidFill>
                  <a:schemeClr val="bg1"/>
                </a:solidFill>
                <a:latin typeface="+mn-lt"/>
                <a:ea typeface="ＭＳ Ｐゴシック" charset="0"/>
                <a:cs typeface="Frutiger LT Std 45 Light"/>
              </a:defRPr>
            </a:lvl4pPr>
            <a:lvl5pPr marL="0" indent="0" algn="l" rtl="0" eaLnBrk="1" fontAlgn="base" hangingPunct="1">
              <a:spcBef>
                <a:spcPct val="0"/>
              </a:spcBef>
              <a:spcAft>
                <a:spcPts val="600"/>
              </a:spcAft>
              <a:buFontTx/>
              <a:buNone/>
              <a:defRPr sz="1400" b="0" i="0" kern="1200">
                <a:solidFill>
                  <a:schemeClr val="bg1"/>
                </a:solidFill>
                <a:latin typeface="+mn-lt"/>
                <a:ea typeface="ＭＳ Ｐゴシック" charset="0"/>
                <a:cs typeface="Frutiger LT Std 45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2400" b="1" dirty="0" smtClean="0">
                <a:solidFill>
                  <a:schemeClr val="accent5"/>
                </a:solidFill>
              </a:rPr>
              <a:t>¿Por qué y para qué una planificación financiera?</a:t>
            </a:r>
          </a:p>
          <a:p>
            <a:r>
              <a:rPr lang="es-ES_tradnl" sz="2400" b="1" dirty="0" smtClean="0">
                <a:solidFill>
                  <a:schemeClr val="accent5"/>
                </a:solidFill>
              </a:rPr>
              <a:t>¿Por qué y para qué un ciclo vital del cliente?</a:t>
            </a:r>
          </a:p>
          <a:p>
            <a:r>
              <a:rPr lang="es-ES_tradnl" sz="2400" b="1" dirty="0" smtClean="0">
                <a:solidFill>
                  <a:schemeClr val="accent5"/>
                </a:solidFill>
              </a:rPr>
              <a:t>¿Por qué y para qué una combinación de productos?</a:t>
            </a:r>
            <a:endParaRPr lang="es-ES" sz="2400" b="1" dirty="0">
              <a:solidFill>
                <a:schemeClr val="accent5"/>
              </a:solidFill>
            </a:endParaRPr>
          </a:p>
        </p:txBody>
      </p:sp>
      <p:sp>
        <p:nvSpPr>
          <p:cNvPr id="7" name="6 CuadroTexto"/>
          <p:cNvSpPr txBox="1"/>
          <p:nvPr/>
        </p:nvSpPr>
        <p:spPr>
          <a:xfrm>
            <a:off x="179512" y="3250719"/>
            <a:ext cx="8784976" cy="2554545"/>
          </a:xfrm>
          <a:prstGeom prst="rect">
            <a:avLst/>
          </a:prstGeom>
          <a:noFill/>
        </p:spPr>
        <p:txBody>
          <a:bodyPr wrap="square" rtlCol="0">
            <a:spAutoFit/>
          </a:bodyPr>
          <a:lstStyle/>
          <a:p>
            <a:pPr algn="just"/>
            <a:r>
              <a:rPr lang="es-ES_tradnl" sz="2000" dirty="0" smtClean="0">
                <a:solidFill>
                  <a:schemeClr val="tx2">
                    <a:lumMod val="75000"/>
                  </a:schemeClr>
                </a:solidFill>
              </a:rPr>
              <a:t>Porque  el mercado ha evolucionado y los factores a tener en cuenta son:</a:t>
            </a:r>
          </a:p>
          <a:p>
            <a:pPr algn="just"/>
            <a:endParaRPr lang="es-ES_tradnl" sz="2000" dirty="0" smtClean="0">
              <a:solidFill>
                <a:schemeClr val="tx2">
                  <a:lumMod val="75000"/>
                </a:schemeClr>
              </a:solidFill>
            </a:endParaRPr>
          </a:p>
          <a:p>
            <a:pPr algn="just"/>
            <a:r>
              <a:rPr lang="es-ES" sz="2000" dirty="0"/>
              <a:t>• </a:t>
            </a:r>
            <a:r>
              <a:rPr lang="es-ES" sz="2000" b="1" dirty="0">
                <a:solidFill>
                  <a:schemeClr val="tx2">
                    <a:lumMod val="75000"/>
                  </a:schemeClr>
                </a:solidFill>
              </a:rPr>
              <a:t>Poder sobre el proceso de venta</a:t>
            </a:r>
            <a:r>
              <a:rPr lang="es-ES" sz="2000" dirty="0">
                <a:solidFill>
                  <a:schemeClr val="tx2">
                    <a:lumMod val="75000"/>
                  </a:schemeClr>
                </a:solidFill>
              </a:rPr>
              <a:t>: Ahora el cliente es quien tiene el poder y está al mando. La información accesible e inmediata con la que cuenta el cliente en la </a:t>
            </a:r>
            <a:r>
              <a:rPr lang="es-ES" sz="2000" dirty="0" smtClean="0">
                <a:solidFill>
                  <a:schemeClr val="tx2">
                    <a:lumMod val="75000"/>
                  </a:schemeClr>
                </a:solidFill>
              </a:rPr>
              <a:t>actualidad, </a:t>
            </a:r>
            <a:r>
              <a:rPr lang="es-ES" sz="2000" dirty="0">
                <a:solidFill>
                  <a:schemeClr val="tx2">
                    <a:lumMod val="75000"/>
                  </a:schemeClr>
                </a:solidFill>
              </a:rPr>
              <a:t>le posiciona en un punto </a:t>
            </a:r>
            <a:r>
              <a:rPr lang="es-ES" sz="2000" dirty="0" smtClean="0">
                <a:solidFill>
                  <a:schemeClr val="tx2">
                    <a:lumMod val="75000"/>
                  </a:schemeClr>
                </a:solidFill>
              </a:rPr>
              <a:t>estratégico y </a:t>
            </a:r>
            <a:r>
              <a:rPr lang="es-ES" sz="2000" dirty="0">
                <a:solidFill>
                  <a:schemeClr val="tx2">
                    <a:lumMod val="75000"/>
                  </a:schemeClr>
                </a:solidFill>
              </a:rPr>
              <a:t>aventajado en el proceso de venta.</a:t>
            </a:r>
          </a:p>
          <a:p>
            <a:pPr algn="just"/>
            <a:r>
              <a:rPr lang="es-ES" sz="2000" dirty="0">
                <a:solidFill>
                  <a:schemeClr val="tx2">
                    <a:lumMod val="75000"/>
                  </a:schemeClr>
                </a:solidFill>
              </a:rPr>
              <a:t>• </a:t>
            </a:r>
            <a:r>
              <a:rPr lang="es-ES" sz="2000" b="1" dirty="0">
                <a:solidFill>
                  <a:schemeClr val="tx2">
                    <a:lumMod val="75000"/>
                  </a:schemeClr>
                </a:solidFill>
              </a:rPr>
              <a:t>Oferta adaptada</a:t>
            </a:r>
            <a:r>
              <a:rPr lang="es-ES" sz="2000" dirty="0">
                <a:solidFill>
                  <a:schemeClr val="tx2">
                    <a:lumMod val="75000"/>
                  </a:schemeClr>
                </a:solidFill>
              </a:rPr>
              <a:t>: Desarrollar la oferta en función del público objetivo. Observar detenidamente el entorno para conocer necesidades concretas</a:t>
            </a:r>
            <a:r>
              <a:rPr lang="es-ES" sz="2000" dirty="0" smtClean="0">
                <a:solidFill>
                  <a:schemeClr val="tx2">
                    <a:lumMod val="75000"/>
                  </a:schemeClr>
                </a:solidFill>
              </a:rPr>
              <a:t>.</a:t>
            </a:r>
            <a:endParaRPr lang="es-ES" sz="2000" dirty="0">
              <a:solidFill>
                <a:schemeClr val="tx2">
                  <a:lumMod val="75000"/>
                </a:schemeClr>
              </a:solidFill>
            </a:endParaRPr>
          </a:p>
        </p:txBody>
      </p:sp>
    </p:spTree>
    <p:extLst>
      <p:ext uri="{BB962C8B-B14F-4D97-AF65-F5344CB8AC3E}">
        <p14:creationId xmlns:p14="http://schemas.microsoft.com/office/powerpoint/2010/main" val="14308578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971600" y="1650479"/>
            <a:ext cx="7200800" cy="1130449"/>
          </a:xfrm>
        </p:spPr>
        <p:txBody>
          <a:bodyPr/>
          <a:lstStyle/>
          <a:p>
            <a:r>
              <a:rPr lang="es-ES_tradnl" sz="2800" dirty="0" smtClean="0">
                <a:solidFill>
                  <a:schemeClr val="tx2">
                    <a:lumMod val="75000"/>
                  </a:schemeClr>
                </a:solidFill>
              </a:rPr>
              <a:t>Todas estas preguntas tienen una respuesta</a:t>
            </a:r>
          </a:p>
          <a:p>
            <a:pPr algn="ctr"/>
            <a:r>
              <a:rPr lang="es-ES_tradnl" sz="3200" b="1" dirty="0" smtClean="0">
                <a:solidFill>
                  <a:schemeClr val="accent5"/>
                </a:solidFill>
              </a:rPr>
              <a:t>Generar una oferta de valor</a:t>
            </a:r>
            <a:endParaRPr lang="es-ES" sz="3200" b="1" dirty="0">
              <a:solidFill>
                <a:schemeClr val="accent5"/>
              </a:solidFill>
            </a:endParaRPr>
          </a:p>
        </p:txBody>
      </p:sp>
      <p:sp>
        <p:nvSpPr>
          <p:cNvPr id="3" name="2 Marcador de fecha"/>
          <p:cNvSpPr>
            <a:spLocks noGrp="1"/>
          </p:cNvSpPr>
          <p:nvPr>
            <p:ph type="dt" sz="half" idx="14"/>
          </p:nvPr>
        </p:nvSpPr>
        <p:spPr/>
        <p:txBody>
          <a:bodyPr/>
          <a:lstStyle/>
          <a:p>
            <a:r>
              <a:rPr lang="en-US" smtClean="0"/>
              <a:t>Enero 2016</a:t>
            </a:r>
            <a:endParaRPr lang="en-US"/>
          </a:p>
        </p:txBody>
      </p:sp>
      <p:sp>
        <p:nvSpPr>
          <p:cNvPr id="4" name="3 Marcador de pie de página"/>
          <p:cNvSpPr>
            <a:spLocks noGrp="1"/>
          </p:cNvSpPr>
          <p:nvPr>
            <p:ph type="ftr" sz="quarter" idx="15"/>
          </p:nvPr>
        </p:nvSpPr>
        <p:spPr/>
        <p:txBody>
          <a:bodyPr/>
          <a:lstStyle/>
          <a:p>
            <a:r>
              <a:rPr lang="en-US" smtClean="0"/>
              <a:t>Formación Comercial AVP</a:t>
            </a:r>
            <a:endParaRPr lang="en-US" dirty="0"/>
          </a:p>
        </p:txBody>
      </p:sp>
      <p:sp>
        <p:nvSpPr>
          <p:cNvPr id="5" name="4 Marcador de número de diapositiva"/>
          <p:cNvSpPr>
            <a:spLocks noGrp="1"/>
          </p:cNvSpPr>
          <p:nvPr>
            <p:ph type="sldNum" sz="quarter" idx="16"/>
          </p:nvPr>
        </p:nvSpPr>
        <p:spPr/>
        <p:txBody>
          <a:bodyPr/>
          <a:lstStyle/>
          <a:p>
            <a:fld id="{ABA39014-4401-4F4C-93CD-EAC55C998E45}" type="slidenum">
              <a:rPr lang="en-US" smtClean="0"/>
              <a:pPr/>
              <a:t>8</a:t>
            </a:fld>
            <a:endParaRPr lang="en-US"/>
          </a:p>
        </p:txBody>
      </p:sp>
      <p:sp>
        <p:nvSpPr>
          <p:cNvPr id="6" name="7 Marcador de texto"/>
          <p:cNvSpPr txBox="1">
            <a:spLocks/>
          </p:cNvSpPr>
          <p:nvPr/>
        </p:nvSpPr>
        <p:spPr bwMode="auto">
          <a:xfrm>
            <a:off x="683568" y="116632"/>
            <a:ext cx="778899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t" anchorCtr="0" compatLnSpc="1">
            <a:prstTxWarp prst="textNoShape">
              <a:avLst/>
            </a:prstTxWarp>
            <a:spAutoFit/>
          </a:bodyPr>
          <a:lstStyle>
            <a:lvl1pPr marL="0" indent="0" algn="l" rtl="0" eaLnBrk="1" fontAlgn="base" hangingPunct="1">
              <a:spcBef>
                <a:spcPct val="0"/>
              </a:spcBef>
              <a:spcAft>
                <a:spcPts val="600"/>
              </a:spcAft>
              <a:buClr>
                <a:schemeClr val="tx2"/>
              </a:buClr>
              <a:buFontTx/>
              <a:buNone/>
              <a:defRPr sz="3600" b="0" i="0" kern="1200">
                <a:solidFill>
                  <a:schemeClr val="bg1"/>
                </a:solidFill>
                <a:latin typeface="+mn-lt"/>
                <a:ea typeface="ＭＳ Ｐゴシック" charset="0"/>
                <a:cs typeface="Frutiger LT Std 45 Light"/>
              </a:defRPr>
            </a:lvl1pPr>
            <a:lvl2pPr marL="0" indent="0" algn="l" rtl="0" eaLnBrk="1" fontAlgn="base" hangingPunct="1">
              <a:spcBef>
                <a:spcPct val="0"/>
              </a:spcBef>
              <a:spcAft>
                <a:spcPts val="600"/>
              </a:spcAft>
              <a:buFontTx/>
              <a:buNone/>
              <a:defRPr sz="1600" b="0" i="0" kern="1200">
                <a:solidFill>
                  <a:schemeClr val="bg1"/>
                </a:solidFill>
                <a:latin typeface="+mn-lt"/>
                <a:ea typeface="ＭＳ Ｐゴシック" charset="0"/>
                <a:cs typeface="Frutiger LT Std 45 Light"/>
              </a:defRPr>
            </a:lvl2pPr>
            <a:lvl3pPr marL="0" indent="0" algn="l" rtl="0" eaLnBrk="1" fontAlgn="base" hangingPunct="1">
              <a:spcBef>
                <a:spcPct val="0"/>
              </a:spcBef>
              <a:spcAft>
                <a:spcPts val="600"/>
              </a:spcAft>
              <a:buFontTx/>
              <a:buNone/>
              <a:defRPr sz="1400" b="0" i="0" kern="1200">
                <a:solidFill>
                  <a:schemeClr val="bg1"/>
                </a:solidFill>
                <a:latin typeface="+mn-lt"/>
                <a:ea typeface="ＭＳ Ｐゴシック" charset="0"/>
                <a:cs typeface="Frutiger LT Std 45 Light"/>
              </a:defRPr>
            </a:lvl3pPr>
            <a:lvl4pPr marL="0" indent="0" algn="l" rtl="0" eaLnBrk="1" fontAlgn="base" hangingPunct="1">
              <a:spcBef>
                <a:spcPct val="0"/>
              </a:spcBef>
              <a:spcAft>
                <a:spcPts val="600"/>
              </a:spcAft>
              <a:buFontTx/>
              <a:buNone/>
              <a:defRPr sz="1400" b="0" i="0" kern="1200">
                <a:solidFill>
                  <a:schemeClr val="bg1"/>
                </a:solidFill>
                <a:latin typeface="+mn-lt"/>
                <a:ea typeface="ＭＳ Ｐゴシック" charset="0"/>
                <a:cs typeface="Frutiger LT Std 45 Light"/>
              </a:defRPr>
            </a:lvl4pPr>
            <a:lvl5pPr marL="0" indent="0" algn="l" rtl="0" eaLnBrk="1" fontAlgn="base" hangingPunct="1">
              <a:spcBef>
                <a:spcPct val="0"/>
              </a:spcBef>
              <a:spcAft>
                <a:spcPts val="600"/>
              </a:spcAft>
              <a:buFontTx/>
              <a:buNone/>
              <a:defRPr sz="1400" b="0" i="0" kern="1200">
                <a:solidFill>
                  <a:schemeClr val="bg1"/>
                </a:solidFill>
                <a:latin typeface="+mn-lt"/>
                <a:ea typeface="ＭＳ Ｐゴシック" charset="0"/>
                <a:cs typeface="Frutiger LT Std 45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2400" b="1" dirty="0" smtClean="0">
                <a:solidFill>
                  <a:schemeClr val="accent5"/>
                </a:solidFill>
              </a:rPr>
              <a:t>¿Por qué y para qué una planificación financiera?</a:t>
            </a:r>
          </a:p>
          <a:p>
            <a:r>
              <a:rPr lang="es-ES_tradnl" sz="2400" b="1" dirty="0" smtClean="0">
                <a:solidFill>
                  <a:schemeClr val="accent5"/>
                </a:solidFill>
              </a:rPr>
              <a:t>¿Por qué y para qué un ciclo vital del cliente?</a:t>
            </a:r>
          </a:p>
          <a:p>
            <a:r>
              <a:rPr lang="es-ES_tradnl" sz="2400" b="1" dirty="0" smtClean="0">
                <a:solidFill>
                  <a:schemeClr val="accent5"/>
                </a:solidFill>
              </a:rPr>
              <a:t>¿Por qué y para qué una combinación de productos?</a:t>
            </a:r>
            <a:endParaRPr lang="es-ES" sz="2400" b="1" dirty="0">
              <a:solidFill>
                <a:schemeClr val="accent5"/>
              </a:solidFill>
            </a:endParaRPr>
          </a:p>
        </p:txBody>
      </p:sp>
      <p:sp>
        <p:nvSpPr>
          <p:cNvPr id="7" name="6 CuadroTexto"/>
          <p:cNvSpPr txBox="1"/>
          <p:nvPr/>
        </p:nvSpPr>
        <p:spPr>
          <a:xfrm>
            <a:off x="179512" y="2903453"/>
            <a:ext cx="8784976" cy="3477875"/>
          </a:xfrm>
          <a:prstGeom prst="rect">
            <a:avLst/>
          </a:prstGeom>
          <a:noFill/>
        </p:spPr>
        <p:txBody>
          <a:bodyPr wrap="square" rtlCol="0">
            <a:spAutoFit/>
          </a:bodyPr>
          <a:lstStyle/>
          <a:p>
            <a:pPr algn="just"/>
            <a:r>
              <a:rPr lang="es-ES_tradnl" sz="2000" dirty="0" smtClean="0">
                <a:solidFill>
                  <a:schemeClr val="tx2">
                    <a:lumMod val="75000"/>
                  </a:schemeClr>
                </a:solidFill>
              </a:rPr>
              <a:t>Porque  el mercado ha evolucionado y los factores a tener en cuenta son:</a:t>
            </a:r>
          </a:p>
          <a:p>
            <a:pPr algn="just"/>
            <a:endParaRPr lang="es-ES_tradnl" sz="2000" dirty="0" smtClean="0">
              <a:solidFill>
                <a:schemeClr val="tx2">
                  <a:lumMod val="75000"/>
                </a:schemeClr>
              </a:solidFill>
            </a:endParaRPr>
          </a:p>
          <a:p>
            <a:pPr algn="just"/>
            <a:r>
              <a:rPr lang="es-ES" sz="2000" dirty="0"/>
              <a:t>• </a:t>
            </a:r>
            <a:r>
              <a:rPr lang="es-ES" sz="2000" b="1" dirty="0" smtClean="0">
                <a:solidFill>
                  <a:schemeClr val="tx2">
                    <a:lumMod val="75000"/>
                  </a:schemeClr>
                </a:solidFill>
              </a:rPr>
              <a:t>Conocimiento </a:t>
            </a:r>
            <a:r>
              <a:rPr lang="es-ES" sz="2000" b="1" dirty="0">
                <a:solidFill>
                  <a:schemeClr val="tx2">
                    <a:lumMod val="75000"/>
                  </a:schemeClr>
                </a:solidFill>
              </a:rPr>
              <a:t>del cliente</a:t>
            </a:r>
            <a:r>
              <a:rPr lang="es-ES" sz="2000" dirty="0">
                <a:solidFill>
                  <a:schemeClr val="tx2">
                    <a:lumMod val="75000"/>
                  </a:schemeClr>
                </a:solidFill>
              </a:rPr>
              <a:t>: Preguntar e indagar en las preferencias del cliente para comprender sus necesidades y crear una oferta ad-hoc que satisfaga de manera óptima sus requerimientos.</a:t>
            </a:r>
          </a:p>
          <a:p>
            <a:pPr algn="just"/>
            <a:r>
              <a:rPr lang="es-ES" sz="2000" dirty="0">
                <a:solidFill>
                  <a:schemeClr val="tx2">
                    <a:lumMod val="75000"/>
                  </a:schemeClr>
                </a:solidFill>
              </a:rPr>
              <a:t>• </a:t>
            </a:r>
            <a:r>
              <a:rPr lang="es-ES" sz="2000" b="1" dirty="0">
                <a:solidFill>
                  <a:schemeClr val="tx2">
                    <a:lumMod val="75000"/>
                  </a:schemeClr>
                </a:solidFill>
              </a:rPr>
              <a:t>Comunicación</a:t>
            </a:r>
            <a:r>
              <a:rPr lang="es-ES" sz="2000" dirty="0">
                <a:solidFill>
                  <a:schemeClr val="tx2">
                    <a:lumMod val="75000"/>
                  </a:schemeClr>
                </a:solidFill>
              </a:rPr>
              <a:t>: Transmitir de forma clara y comprensible la oferta. Apoyarse en nuevas formas de comunicación para hacer llegar la oferta de forma </a:t>
            </a:r>
            <a:r>
              <a:rPr lang="es-ES" sz="2000" dirty="0" smtClean="0">
                <a:solidFill>
                  <a:schemeClr val="tx2">
                    <a:lumMod val="75000"/>
                  </a:schemeClr>
                </a:solidFill>
              </a:rPr>
              <a:t>adecuada..</a:t>
            </a:r>
            <a:endParaRPr lang="es-ES" sz="2000" dirty="0">
              <a:solidFill>
                <a:schemeClr val="tx2">
                  <a:lumMod val="75000"/>
                </a:schemeClr>
              </a:solidFill>
            </a:endParaRPr>
          </a:p>
          <a:p>
            <a:pPr algn="just"/>
            <a:r>
              <a:rPr lang="es-ES" sz="2000" dirty="0">
                <a:solidFill>
                  <a:schemeClr val="tx2">
                    <a:lumMod val="75000"/>
                  </a:schemeClr>
                </a:solidFill>
              </a:rPr>
              <a:t>• </a:t>
            </a:r>
            <a:r>
              <a:rPr lang="es-ES" sz="2000" b="1" dirty="0">
                <a:solidFill>
                  <a:schemeClr val="tx2">
                    <a:lumMod val="75000"/>
                  </a:schemeClr>
                </a:solidFill>
              </a:rPr>
              <a:t>Venta transversal</a:t>
            </a:r>
            <a:r>
              <a:rPr lang="es-ES" sz="2000" dirty="0">
                <a:solidFill>
                  <a:schemeClr val="tx2">
                    <a:lumMod val="75000"/>
                  </a:schemeClr>
                </a:solidFill>
              </a:rPr>
              <a:t>: Crear relaciones comerciales a largo plazo. No se trata solo de generar volumen de clientes, sino de que ese </a:t>
            </a:r>
            <a:r>
              <a:rPr lang="es-ES" sz="2000" dirty="0" smtClean="0">
                <a:solidFill>
                  <a:schemeClr val="tx2">
                    <a:lumMod val="75000"/>
                  </a:schemeClr>
                </a:solidFill>
              </a:rPr>
              <a:t>volumen se </a:t>
            </a:r>
            <a:r>
              <a:rPr lang="es-ES" sz="2000" dirty="0">
                <a:solidFill>
                  <a:schemeClr val="tx2">
                    <a:lumMod val="75000"/>
                  </a:schemeClr>
                </a:solidFill>
              </a:rPr>
              <a:t>retroalimente y genere cada vez más</a:t>
            </a:r>
            <a:r>
              <a:rPr lang="es-ES" sz="2000" dirty="0" smtClean="0">
                <a:solidFill>
                  <a:schemeClr val="tx2">
                    <a:lumMod val="75000"/>
                  </a:schemeClr>
                </a:solidFill>
              </a:rPr>
              <a:t>.</a:t>
            </a:r>
            <a:endParaRPr lang="es-ES" sz="2000" dirty="0">
              <a:solidFill>
                <a:schemeClr val="tx2">
                  <a:lumMod val="75000"/>
                </a:schemeClr>
              </a:solidFill>
            </a:endParaRPr>
          </a:p>
        </p:txBody>
      </p:sp>
    </p:spTree>
    <p:extLst>
      <p:ext uri="{BB962C8B-B14F-4D97-AF65-F5344CB8AC3E}">
        <p14:creationId xmlns:p14="http://schemas.microsoft.com/office/powerpoint/2010/main" val="165409455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0"/>
            <a:ext cx="7884368" cy="6878320"/>
          </a:xfrm>
          <a:custGeom>
            <a:avLst/>
            <a:gdLst>
              <a:gd name="connsiteX0" fmla="*/ 0 w 8676456"/>
              <a:gd name="connsiteY0" fmla="*/ 0 h 6858000"/>
              <a:gd name="connsiteX1" fmla="*/ 8676456 w 8676456"/>
              <a:gd name="connsiteY1" fmla="*/ 0 h 6858000"/>
              <a:gd name="connsiteX2" fmla="*/ 8676456 w 8676456"/>
              <a:gd name="connsiteY2" fmla="*/ 6858000 h 6858000"/>
              <a:gd name="connsiteX3" fmla="*/ 0 w 8676456"/>
              <a:gd name="connsiteY3" fmla="*/ 6858000 h 6858000"/>
              <a:gd name="connsiteX4" fmla="*/ 0 w 8676456"/>
              <a:gd name="connsiteY4" fmla="*/ 0 h 6858000"/>
              <a:gd name="connsiteX0" fmla="*/ 0 w 8676456"/>
              <a:gd name="connsiteY0" fmla="*/ 0 h 6858000"/>
              <a:gd name="connsiteX1" fmla="*/ 8676456 w 8676456"/>
              <a:gd name="connsiteY1" fmla="*/ 0 h 6858000"/>
              <a:gd name="connsiteX2" fmla="*/ 7538536 w 8676456"/>
              <a:gd name="connsiteY2" fmla="*/ 6858000 h 6858000"/>
              <a:gd name="connsiteX3" fmla="*/ 0 w 8676456"/>
              <a:gd name="connsiteY3" fmla="*/ 6858000 h 6858000"/>
              <a:gd name="connsiteX4" fmla="*/ 0 w 8676456"/>
              <a:gd name="connsiteY4" fmla="*/ 0 h 6858000"/>
              <a:gd name="connsiteX0" fmla="*/ 0 w 8676456"/>
              <a:gd name="connsiteY0" fmla="*/ 0 h 6878320"/>
              <a:gd name="connsiteX1" fmla="*/ 8676456 w 8676456"/>
              <a:gd name="connsiteY1" fmla="*/ 0 h 6878320"/>
              <a:gd name="connsiteX2" fmla="*/ 7995736 w 8676456"/>
              <a:gd name="connsiteY2" fmla="*/ 6878320 h 6878320"/>
              <a:gd name="connsiteX3" fmla="*/ 0 w 8676456"/>
              <a:gd name="connsiteY3" fmla="*/ 6858000 h 6878320"/>
              <a:gd name="connsiteX4" fmla="*/ 0 w 8676456"/>
              <a:gd name="connsiteY4" fmla="*/ 0 h 687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6456" h="6878320">
                <a:moveTo>
                  <a:pt x="0" y="0"/>
                </a:moveTo>
                <a:lnTo>
                  <a:pt x="8676456" y="0"/>
                </a:lnTo>
                <a:lnTo>
                  <a:pt x="7995736" y="6878320"/>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B90276"/>
              </a:solidFill>
            </a:endParaRPr>
          </a:p>
        </p:txBody>
      </p:sp>
      <p:sp>
        <p:nvSpPr>
          <p:cNvPr id="3" name="Rectangle 2"/>
          <p:cNvSpPr/>
          <p:nvPr/>
        </p:nvSpPr>
        <p:spPr>
          <a:xfrm>
            <a:off x="0" y="-16546"/>
            <a:ext cx="2268503" cy="6874546"/>
          </a:xfrm>
          <a:custGeom>
            <a:avLst/>
            <a:gdLst>
              <a:gd name="connsiteX0" fmla="*/ 0 w 2051720"/>
              <a:gd name="connsiteY0" fmla="*/ 0 h 6858000"/>
              <a:gd name="connsiteX1" fmla="*/ 2051720 w 2051720"/>
              <a:gd name="connsiteY1" fmla="*/ 0 h 6858000"/>
              <a:gd name="connsiteX2" fmla="*/ 2051720 w 2051720"/>
              <a:gd name="connsiteY2" fmla="*/ 6858000 h 6858000"/>
              <a:gd name="connsiteX3" fmla="*/ 0 w 2051720"/>
              <a:gd name="connsiteY3" fmla="*/ 6858000 h 6858000"/>
              <a:gd name="connsiteX4" fmla="*/ 0 w 2051720"/>
              <a:gd name="connsiteY4" fmla="*/ 0 h 6858000"/>
              <a:gd name="connsiteX0" fmla="*/ 0 w 3088040"/>
              <a:gd name="connsiteY0" fmla="*/ 0 h 6858000"/>
              <a:gd name="connsiteX1" fmla="*/ 3088040 w 3088040"/>
              <a:gd name="connsiteY1" fmla="*/ 10160 h 6858000"/>
              <a:gd name="connsiteX2" fmla="*/ 2051720 w 3088040"/>
              <a:gd name="connsiteY2" fmla="*/ 6858000 h 6858000"/>
              <a:gd name="connsiteX3" fmla="*/ 0 w 3088040"/>
              <a:gd name="connsiteY3" fmla="*/ 6858000 h 6858000"/>
              <a:gd name="connsiteX4" fmla="*/ 0 w 3088040"/>
              <a:gd name="connsiteY4" fmla="*/ 0 h 6858000"/>
              <a:gd name="connsiteX0" fmla="*/ 0 w 3088040"/>
              <a:gd name="connsiteY0" fmla="*/ 0 h 6858000"/>
              <a:gd name="connsiteX1" fmla="*/ 3088040 w 3088040"/>
              <a:gd name="connsiteY1" fmla="*/ 10160 h 6858000"/>
              <a:gd name="connsiteX2" fmla="*/ 1604680 w 3088040"/>
              <a:gd name="connsiteY2" fmla="*/ 6858000 h 6858000"/>
              <a:gd name="connsiteX3" fmla="*/ 0 w 3088040"/>
              <a:gd name="connsiteY3" fmla="*/ 6858000 h 6858000"/>
              <a:gd name="connsiteX4" fmla="*/ 0 w 3088040"/>
              <a:gd name="connsiteY4" fmla="*/ 0 h 6858000"/>
              <a:gd name="connsiteX0" fmla="*/ 0 w 2031400"/>
              <a:gd name="connsiteY0" fmla="*/ 0 h 6858000"/>
              <a:gd name="connsiteX1" fmla="*/ 2031400 w 2031400"/>
              <a:gd name="connsiteY1" fmla="*/ 30480 h 6858000"/>
              <a:gd name="connsiteX2" fmla="*/ 1604680 w 2031400"/>
              <a:gd name="connsiteY2" fmla="*/ 6858000 h 6858000"/>
              <a:gd name="connsiteX3" fmla="*/ 0 w 2031400"/>
              <a:gd name="connsiteY3" fmla="*/ 6858000 h 6858000"/>
              <a:gd name="connsiteX4" fmla="*/ 0 w 2031400"/>
              <a:gd name="connsiteY4" fmla="*/ 0 h 6858000"/>
              <a:gd name="connsiteX0" fmla="*/ 0 w 2254920"/>
              <a:gd name="connsiteY0" fmla="*/ 0 h 6858000"/>
              <a:gd name="connsiteX1" fmla="*/ 2254920 w 2254920"/>
              <a:gd name="connsiteY1" fmla="*/ 20320 h 6858000"/>
              <a:gd name="connsiteX2" fmla="*/ 1604680 w 2254920"/>
              <a:gd name="connsiteY2" fmla="*/ 6858000 h 6858000"/>
              <a:gd name="connsiteX3" fmla="*/ 0 w 2254920"/>
              <a:gd name="connsiteY3" fmla="*/ 6858000 h 6858000"/>
              <a:gd name="connsiteX4" fmla="*/ 0 w 2254920"/>
              <a:gd name="connsiteY4" fmla="*/ 0 h 6858000"/>
              <a:gd name="connsiteX0" fmla="*/ 0 w 2268503"/>
              <a:gd name="connsiteY0" fmla="*/ 6808 h 6864808"/>
              <a:gd name="connsiteX1" fmla="*/ 2268503 w 2268503"/>
              <a:gd name="connsiteY1" fmla="*/ 0 h 6864808"/>
              <a:gd name="connsiteX2" fmla="*/ 1604680 w 2268503"/>
              <a:gd name="connsiteY2" fmla="*/ 6864808 h 6864808"/>
              <a:gd name="connsiteX3" fmla="*/ 0 w 2268503"/>
              <a:gd name="connsiteY3" fmla="*/ 6864808 h 6864808"/>
              <a:gd name="connsiteX4" fmla="*/ 0 w 2268503"/>
              <a:gd name="connsiteY4" fmla="*/ 6808 h 686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503" h="6864808">
                <a:moveTo>
                  <a:pt x="0" y="6808"/>
                </a:moveTo>
                <a:lnTo>
                  <a:pt x="2268503" y="0"/>
                </a:lnTo>
                <a:lnTo>
                  <a:pt x="1604680" y="6864808"/>
                </a:lnTo>
                <a:lnTo>
                  <a:pt x="0" y="6864808"/>
                </a:lnTo>
                <a:lnTo>
                  <a:pt x="0" y="6808"/>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5363" name="Subtitle 2"/>
          <p:cNvSpPr>
            <a:spLocks noGrp="1"/>
          </p:cNvSpPr>
          <p:nvPr>
            <p:ph type="body" sz="quarter" idx="13"/>
          </p:nvPr>
        </p:nvSpPr>
        <p:spPr>
          <a:xfrm>
            <a:off x="2483768" y="1268760"/>
            <a:ext cx="5112567" cy="4464496"/>
          </a:xfrm>
        </p:spPr>
        <p:txBody>
          <a:bodyPr/>
          <a:lstStyle/>
          <a:p>
            <a:pPr marL="0" indent="0" eaLnBrk="1" hangingPunct="1">
              <a:buFont typeface="Arial" charset="0"/>
              <a:buNone/>
            </a:pPr>
            <a:r>
              <a:rPr lang="en-GB" sz="3200" b="1" dirty="0" smtClean="0">
                <a:latin typeface="Arial"/>
                <a:cs typeface="Arial"/>
              </a:rPr>
              <a:t>PLANIFICACION FINANCIERA</a:t>
            </a:r>
          </a:p>
          <a:p>
            <a:pPr marL="0" indent="0" eaLnBrk="1" hangingPunct="1">
              <a:buFont typeface="Arial" charset="0"/>
              <a:buNone/>
            </a:pPr>
            <a:endParaRPr lang="en-GB" sz="3200" b="1" dirty="0">
              <a:latin typeface="Arial"/>
              <a:cs typeface="Arial"/>
            </a:endParaRPr>
          </a:p>
          <a:p>
            <a:pPr marL="0" indent="0" eaLnBrk="1" hangingPunct="1">
              <a:buFont typeface="Arial" charset="0"/>
              <a:buNone/>
            </a:pPr>
            <a:endParaRPr lang="en-GB" sz="3200"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68503" y="2996952"/>
            <a:ext cx="4679761" cy="312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46634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3619_Powerpoint template">
  <a:themeElements>
    <a:clrScheme name="Aviva Colours">
      <a:dk1>
        <a:srgbClr val="000000"/>
      </a:dk1>
      <a:lt1>
        <a:sysClr val="window" lastClr="FFFFFF"/>
      </a:lt1>
      <a:dk2>
        <a:srgbClr val="004FB6"/>
      </a:dk2>
      <a:lt2>
        <a:srgbClr val="FFD900"/>
      </a:lt2>
      <a:accent1>
        <a:srgbClr val="009AB1"/>
      </a:accent1>
      <a:accent2>
        <a:srgbClr val="008842"/>
      </a:accent2>
      <a:accent3>
        <a:srgbClr val="59B337"/>
      </a:accent3>
      <a:accent4>
        <a:srgbClr val="7A2182"/>
      </a:accent4>
      <a:accent5>
        <a:srgbClr val="B90276"/>
      </a:accent5>
      <a:accent6>
        <a:srgbClr val="E63312"/>
      </a:accent6>
      <a:hlink>
        <a:srgbClr val="F39200"/>
      </a:hlink>
      <a:folHlink>
        <a:srgbClr val="A7A8AA"/>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3B408463CFAAD4EAF697F7233428D35" ma:contentTypeVersion="0" ma:contentTypeDescription="Crear nuevo documento." ma:contentTypeScope="" ma:versionID="3b47bfaf7e735aaccd05de2f64199c6e">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BB15EA-A57A-4282-9870-F2719B600201}">
  <ds:schemaRefs>
    <ds:schemaRef ds:uri="http://purl.org/dc/dcmitype/"/>
    <ds:schemaRef ds:uri="http://www.w3.org/XML/1998/namespac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6500DBFE-CD98-401A-8A5E-EF64CD8B5682}">
  <ds:schemaRefs>
    <ds:schemaRef ds:uri="http://schemas.microsoft.com/sharepoint/v3/contenttype/forms"/>
  </ds:schemaRefs>
</ds:datastoreItem>
</file>

<file path=customXml/itemProps3.xml><?xml version="1.0" encoding="utf-8"?>
<ds:datastoreItem xmlns:ds="http://schemas.openxmlformats.org/officeDocument/2006/customXml" ds:itemID="{9BF79746-7A53-49A2-898E-D30004D10E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3619_Powerpoint template</Template>
  <TotalTime>3744</TotalTime>
  <Words>1566</Words>
  <Application>Microsoft Office PowerPoint</Application>
  <PresentationFormat>Presentación en pantalla (4:3)</PresentationFormat>
  <Paragraphs>241</Paragraphs>
  <Slides>32</Slides>
  <Notes>7</Notes>
  <HiddenSlides>0</HiddenSlides>
  <MMClips>0</MMClips>
  <ScaleCrop>false</ScaleCrop>
  <HeadingPairs>
    <vt:vector size="4" baseType="variant">
      <vt:variant>
        <vt:lpstr>Tema</vt:lpstr>
      </vt:variant>
      <vt:variant>
        <vt:i4>3</vt:i4>
      </vt:variant>
      <vt:variant>
        <vt:lpstr>Títulos de diapositiva</vt:lpstr>
      </vt:variant>
      <vt:variant>
        <vt:i4>32</vt:i4>
      </vt:variant>
    </vt:vector>
  </HeadingPairs>
  <TitlesOfParts>
    <vt:vector size="35" baseType="lpstr">
      <vt:lpstr>3619_Powerpoint template</vt:lpstr>
      <vt:lpstr>Custom Design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Planificación en la vida del cliente</vt:lpstr>
      <vt:lpstr>Planificación en la vida del cliente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Planificación en la vida del cliente</vt:lpstr>
      <vt:lpstr>GRACIAS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dc:title>
  <dc:creator>Murillo López, Jessica Raquel</dc:creator>
  <cp:lastModifiedBy>Líbano Balsebre, María Eugenia</cp:lastModifiedBy>
  <cp:revision>102</cp:revision>
  <cp:lastPrinted>2016-02-22T08:50:22Z</cp:lastPrinted>
  <dcterms:created xsi:type="dcterms:W3CDTF">2015-12-03T07:05:09Z</dcterms:created>
  <dcterms:modified xsi:type="dcterms:W3CDTF">2016-05-04T08:06:43Z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0x01010043B408463CFAAD4EAF697F7233428D35</vt:lpwstr>
  </property>
</Properties>
</file>